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2" r:id="rId4"/>
    <p:sldId id="261" r:id="rId5"/>
    <p:sldId id="273" r:id="rId6"/>
    <p:sldId id="260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МБДОУ № 6 «Колосок» п. Гигант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комбинированная  группа детей 6-7 лет «Золотая рыбка»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D60093"/>
                </a:solidFill>
              </a:rPr>
              <a:t>Презентация </a:t>
            </a:r>
          </a:p>
          <a:p>
            <a:r>
              <a:rPr lang="ru-RU" sz="4800" b="1" dirty="0" smtClean="0">
                <a:solidFill>
                  <a:srgbClr val="D60093"/>
                </a:solidFill>
              </a:rPr>
              <a:t>объекта экологической тропы </a:t>
            </a:r>
            <a:r>
              <a:rPr lang="ru-RU" sz="6000" b="1" dirty="0" smtClean="0">
                <a:solidFill>
                  <a:srgbClr val="D60093"/>
                </a:solidFill>
              </a:rPr>
              <a:t>«Ягодник»</a:t>
            </a:r>
            <a:endParaRPr lang="ru-RU" sz="4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1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" y="70517"/>
            <a:ext cx="9143999" cy="6787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157192"/>
            <a:ext cx="6984776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Ягодник наш готов, приглашаем всех желающих.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332656"/>
            <a:ext cx="6400800" cy="1417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3" descr="C:\Users\Home\Desktop\фото для ягодника\20220828_19070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34" y="451871"/>
            <a:ext cx="3939718" cy="470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лубничка.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1871"/>
            <a:ext cx="2808312" cy="348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десь, в природе, вечный источник детского разума.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58323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1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" y="26871"/>
            <a:ext cx="9036495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Уточнять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детей о лесных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садовых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ягодах. Обогащать словарный запас,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речь. Формировать интерес к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труду и результатам трудовой деятельности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1.Познакомить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 понятием «ягоды»;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уточнить названия ягод, их внешние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2.Обучать детей трудовым умениям и навыком, содействовать их дальнейшему совершенствованию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3.Развивать интерес к опытно-экспериментальной деятельности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4.Воспитывать умение трудиться в коллективе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15616" y="5638800"/>
            <a:ext cx="6656784" cy="8865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77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056"/>
            <a:ext cx="9143999" cy="73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2130426"/>
            <a:ext cx="2232247" cy="1138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Осень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2021г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9" y="1916832"/>
            <a:ext cx="2016222" cy="273630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endParaRPr lang="ru-RU" b="1" dirty="0" smtClean="0">
              <a:solidFill>
                <a:srgbClr val="7030A0"/>
              </a:solidFill>
            </a:endParaRPr>
          </a:p>
          <a:p>
            <a:pPr algn="l"/>
            <a:endParaRPr lang="ru-RU" sz="3400" dirty="0">
              <a:solidFill>
                <a:srgbClr val="7030A0"/>
              </a:solidFill>
            </a:endParaRPr>
          </a:p>
          <a:p>
            <a:pPr algn="l"/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ru-RU" b="1" dirty="0">
              <a:solidFill>
                <a:srgbClr val="7030A0"/>
              </a:solidFill>
            </a:endParaRPr>
          </a:p>
          <a:p>
            <a:pPr algn="l"/>
            <a:endParaRPr lang="ru-RU" b="1" dirty="0" smtClean="0">
              <a:solidFill>
                <a:srgbClr val="7030A0"/>
              </a:solidFill>
            </a:endParaRPr>
          </a:p>
          <a:p>
            <a:pPr algn="l"/>
            <a:endParaRPr lang="ru-RU" b="1" dirty="0">
              <a:solidFill>
                <a:srgbClr val="7030A0"/>
              </a:solidFill>
            </a:endParaRP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Home\Desktop\фото для ягодника\IMG-20220801-WA00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399"/>
            <a:ext cx="5112568" cy="553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5805427"/>
            <a:ext cx="720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Знакомство с будущим ягодником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Первое </a:t>
            </a:r>
            <a:r>
              <a:rPr lang="ru-RU" sz="2800" b="1" dirty="0" smtClean="0">
                <a:solidFill>
                  <a:srgbClr val="7030A0"/>
                </a:solidFill>
              </a:rPr>
              <a:t>посаженное   растение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7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44420"/>
            <a:ext cx="8496944" cy="18809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До морозов успели  ягодные кусты посадить.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Сотрудники детского сада принесли саженцы смородины, боярышника, малины, </a:t>
            </a:r>
            <a:r>
              <a:rPr lang="ru-RU" sz="3200" b="1" dirty="0" err="1" smtClean="0">
                <a:solidFill>
                  <a:srgbClr val="7030A0"/>
                </a:solidFill>
              </a:rPr>
              <a:t>клубники,ирги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Home\Desktop\фото для ягодника\IMG-20220801-WA00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74"/>
            <a:ext cx="3456384" cy="402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фото для ягодника\IMG-20220801-WA00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312368" cy="416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8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2877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6800800" cy="19442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Весной, с помощью родителей привели  в порядок переднюю стену и  сам ягодник по периметру и, стали ждать результатов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фото для ягодника\20220616_1102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3168352" cy="373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фото для ягодника\20220616_110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096344" cy="380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7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58984"/>
            <a:ext cx="6872808" cy="205033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начале лета, собрали первый урожай клубники, к концу июня попробовали малину и смородину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фото для ягодника\20220616_111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3069967" cy="414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фото для ягодника\20220616_112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384376" cy="4142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7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20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6296744" cy="19442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В августе на ягоднике разбили дорожки, чтобы удобнее было подходить к растениям, поставили таблички.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Home\Desktop\фото для ягодника\20220825_1909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6808"/>
            <a:ext cx="3888432" cy="399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фото для ягодника\20220825_191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808"/>
            <a:ext cx="3641343" cy="399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создания презентаций к урокам и для внеклассных занятий на темы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6800800" cy="20162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Осенью планируем посадить новые ягодные кустарники и продолжаем заботиться о растениях на нашем питомнике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:\Users\Home\Desktop\фото для ягодника\20220817_11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24036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фото для ягодника\20220817_1053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181681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7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№ 6 «Колосок» п. Гигант комбинированная  группа детей 6-7 лет «Золотая рыбка»</vt:lpstr>
      <vt:lpstr>Презентация PowerPoint</vt:lpstr>
      <vt:lpstr>               Цель: Уточнять и расширять знания детей о лесных и садовых ягодах. Обогащать словарный запас, развивать связную речь. Формировать интерес к  труду и результатам трудовой деятельности   Задачи: 1.Познакомить детей с понятием «ягоды»; уточнить названия ягод, их внешние признаки 2.Обучать детей трудовым умениям и навыком, содействовать их дальнейшему совершенствованию 3.Развивать интерес к опытно-экспериментальной деятельности 4.Воспитывать умение трудиться в коллективе  </vt:lpstr>
      <vt:lpstr>Осень  2021г.</vt:lpstr>
      <vt:lpstr>До морозов успели  ягодные кусты посадить. Сотрудники детского сада принесли саженцы смородины, боярышника, малины, клубники,ирги</vt:lpstr>
      <vt:lpstr>Презентация PowerPoint</vt:lpstr>
      <vt:lpstr>Презентация PowerPoint</vt:lpstr>
      <vt:lpstr>   </vt:lpstr>
      <vt:lpstr>Презентация PowerPoint</vt:lpstr>
      <vt:lpstr>Ягодник наш готов, приглашаем всех желающих.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20</cp:revision>
  <dcterms:created xsi:type="dcterms:W3CDTF">2022-08-29T15:42:34Z</dcterms:created>
  <dcterms:modified xsi:type="dcterms:W3CDTF">2022-08-29T19:48:08Z</dcterms:modified>
</cp:coreProperties>
</file>