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59" r:id="rId3"/>
    <p:sldId id="262" r:id="rId4"/>
    <p:sldId id="261" r:id="rId5"/>
    <p:sldId id="273" r:id="rId6"/>
    <p:sldId id="260" r:id="rId7"/>
    <p:sldId id="263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ы для создания презентаций к урокам и для внеклассных занятий на темы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-17140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728191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</a:rPr>
              <a:t>МБДОУ № 6 «Колосок» п. Гигант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комбинированная  группа детей 6-7 лет «Золотая рыбка»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3217912"/>
          </a:xfrm>
        </p:spPr>
        <p:txBody>
          <a:bodyPr>
            <a:noAutofit/>
          </a:bodyPr>
          <a:lstStyle/>
          <a:p>
            <a:r>
              <a:rPr lang="ru-RU" sz="4800" b="1" dirty="0" smtClean="0">
                <a:solidFill>
                  <a:srgbClr val="D60093"/>
                </a:solidFill>
              </a:rPr>
              <a:t>Презентация </a:t>
            </a:r>
          </a:p>
          <a:p>
            <a:r>
              <a:rPr lang="ru-RU" sz="4800" b="1" dirty="0" smtClean="0">
                <a:solidFill>
                  <a:srgbClr val="D60093"/>
                </a:solidFill>
              </a:rPr>
              <a:t>объекта экологической тропы </a:t>
            </a:r>
            <a:r>
              <a:rPr lang="ru-RU" sz="6000" b="1" dirty="0" smtClean="0">
                <a:solidFill>
                  <a:srgbClr val="D60093"/>
                </a:solidFill>
              </a:rPr>
              <a:t>«Ягодник»</a:t>
            </a:r>
            <a:endParaRPr lang="ru-RU" sz="4000" b="1" dirty="0">
              <a:solidFill>
                <a:srgbClr val="D6009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4134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ы для создания презентаций к урокам и для внеклассных занятий на темы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1" y="70517"/>
            <a:ext cx="9143999" cy="6787483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5157192"/>
            <a:ext cx="6984776" cy="136815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Ягодник наш готов, приглашаем всех желающих.</a:t>
            </a:r>
            <a:endParaRPr lang="ru-RU" sz="36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1371600" y="332656"/>
            <a:ext cx="6400800" cy="14178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" name="Объект 3" descr="C:\Users\Home\Desktop\фото для ягодника\20220828_190709.jpg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634" y="451871"/>
            <a:ext cx="3939718" cy="470532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Клубничка. 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51871"/>
            <a:ext cx="2808312" cy="34811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09771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ы для создания презентаций к урокам и для внеклассных занятий на темы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8051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92696"/>
            <a:ext cx="7772400" cy="2907755"/>
          </a:xfrm>
        </p:spPr>
        <p:txBody>
          <a:bodyPr>
            <a:normAutofit/>
          </a:bodyPr>
          <a:lstStyle/>
          <a:p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Здесь, в природе, вечный источник детского разума. 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658323" cy="64533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00615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ы для создания презентаций к урокам и для внеклассных занятий на темы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23" y="26871"/>
            <a:ext cx="9036495" cy="67413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224136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Уточнять </a:t>
            </a:r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расширять </a:t>
            </a:r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знания детей о лесных </a:t>
            </a: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и садовых </a:t>
            </a:r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ягодах. Обогащать словарный запас,</a:t>
            </a:r>
            <a:b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развивать связную речь. Формировать интерес к</a:t>
            </a:r>
            <a:b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труду и результатам трудовой деятельности </a:t>
            </a:r>
            <a:b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1.Познакомить </a:t>
            </a:r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детей с понятием «ягоды»;</a:t>
            </a:r>
            <a:b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уточнить названия ягод, их внешние </a:t>
            </a: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признаки</a:t>
            </a:r>
            <a:b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2.Обучать детей трудовым умениям и навыком, содействовать их дальнейшему совершенствованию</a:t>
            </a:r>
            <a: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3.Развивать интерес к опытно-экспериментальной деятельности</a:t>
            </a:r>
            <a:b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4.Воспитывать умение трудиться в коллективе</a:t>
            </a:r>
            <a:r>
              <a:rPr lang="ru-RU" sz="27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115616" y="5638800"/>
            <a:ext cx="6656784" cy="88654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27773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ы для создания презентаций к урокам и для внеклассных занятий на темы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5056"/>
            <a:ext cx="9143999" cy="73127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228184" y="2130426"/>
            <a:ext cx="2232247" cy="1138164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</a:rPr>
              <a:t>Осень</a:t>
            </a:r>
            <a:br>
              <a:rPr lang="ru-RU" sz="5400" b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ru-RU" sz="5400" b="1" dirty="0" smtClean="0">
                <a:solidFill>
                  <a:schemeClr val="accent6">
                    <a:lumMod val="75000"/>
                  </a:schemeClr>
                </a:solidFill>
              </a:rPr>
              <a:t> 2021г</a:t>
            </a:r>
            <a:r>
              <a:rPr lang="ru-RU" sz="5400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sz="54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44209" y="1916832"/>
            <a:ext cx="2016222" cy="2736304"/>
          </a:xfrm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l"/>
            <a:endParaRPr lang="ru-RU" b="1" dirty="0" smtClean="0">
              <a:solidFill>
                <a:srgbClr val="7030A0"/>
              </a:solidFill>
            </a:endParaRPr>
          </a:p>
          <a:p>
            <a:pPr algn="l"/>
            <a:endParaRPr lang="ru-RU" sz="3400" dirty="0">
              <a:solidFill>
                <a:srgbClr val="7030A0"/>
              </a:solidFill>
            </a:endParaRPr>
          </a:p>
          <a:p>
            <a:pPr algn="l"/>
            <a:endParaRPr lang="ru-RU" sz="3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algn="l"/>
            <a:endParaRPr lang="ru-RU" b="1" dirty="0">
              <a:solidFill>
                <a:srgbClr val="7030A0"/>
              </a:solidFill>
            </a:endParaRPr>
          </a:p>
          <a:p>
            <a:pPr algn="l"/>
            <a:endParaRPr lang="ru-RU" b="1" dirty="0" smtClean="0">
              <a:solidFill>
                <a:srgbClr val="7030A0"/>
              </a:solidFill>
            </a:endParaRPr>
          </a:p>
          <a:p>
            <a:pPr algn="l"/>
            <a:endParaRPr lang="ru-RU" b="1" dirty="0">
              <a:solidFill>
                <a:srgbClr val="7030A0"/>
              </a:solidFill>
            </a:endParaRPr>
          </a:p>
          <a:p>
            <a:pPr algn="l"/>
            <a:r>
              <a:rPr lang="ru-RU" b="1" dirty="0" smtClean="0">
                <a:solidFill>
                  <a:srgbClr val="7030A0"/>
                </a:solidFill>
              </a:rPr>
              <a:t>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5" name="Рисунок 4" descr="C:\Users\Home\Desktop\фото для ягодника\IMG-20220801-WA001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8399"/>
            <a:ext cx="5112568" cy="553284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1259632" y="5805427"/>
            <a:ext cx="72007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Знакомство с будущим ягодником</a:t>
            </a:r>
          </a:p>
          <a:p>
            <a:r>
              <a:rPr lang="ru-RU" sz="2800" b="1" dirty="0">
                <a:solidFill>
                  <a:srgbClr val="7030A0"/>
                </a:solidFill>
              </a:rPr>
              <a:t>Первое </a:t>
            </a:r>
            <a:r>
              <a:rPr lang="ru-RU" sz="2800" b="1" dirty="0" smtClean="0">
                <a:solidFill>
                  <a:srgbClr val="7030A0"/>
                </a:solidFill>
              </a:rPr>
              <a:t>посаженное   растение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2777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Шаблоны для создания презентаций к урокам и для внеклассных занятий на темы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644420"/>
            <a:ext cx="8496944" cy="1880924"/>
          </a:xfrm>
        </p:spPr>
        <p:txBody>
          <a:bodyPr>
            <a:normAutofit fontScale="90000"/>
          </a:bodyPr>
          <a:lstStyle/>
          <a:p>
            <a:pPr algn="l"/>
            <a:r>
              <a:rPr lang="ru-RU" sz="3200" b="1" dirty="0" smtClean="0">
                <a:solidFill>
                  <a:srgbClr val="7030A0"/>
                </a:solidFill>
              </a:rPr>
              <a:t>До морозов успели  ягодные кусты посадить.</a:t>
            </a:r>
            <a:br>
              <a:rPr lang="ru-RU" sz="3200" b="1" dirty="0" smtClean="0">
                <a:solidFill>
                  <a:srgbClr val="7030A0"/>
                </a:solidFill>
              </a:rPr>
            </a:br>
            <a:r>
              <a:rPr lang="ru-RU" sz="3200" b="1" dirty="0" smtClean="0">
                <a:solidFill>
                  <a:srgbClr val="7030A0"/>
                </a:solidFill>
              </a:rPr>
              <a:t>Сотрудники детского сада принесли саженцы смородины, боярышника, малины, </a:t>
            </a:r>
            <a:r>
              <a:rPr lang="ru-RU" sz="3200" b="1" dirty="0" err="1" smtClean="0">
                <a:solidFill>
                  <a:srgbClr val="7030A0"/>
                </a:solidFill>
              </a:rPr>
              <a:t>клубники,ирги</a:t>
            </a:r>
            <a:endParaRPr lang="ru-RU" sz="3200" b="1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C:\Users\Home\Desktop\фото для ягодника\IMG-20220801-WA001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16574"/>
            <a:ext cx="3456384" cy="40237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Home\Desktop\фото для ягодника\IMG-20220801-WA0018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76672"/>
            <a:ext cx="3312368" cy="4167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43879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ы для создания презентаций к урокам и для внеклассных занятий на темы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52877" cy="67413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2130425"/>
            <a:ext cx="6982544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293096"/>
            <a:ext cx="6800800" cy="1944216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Весной, с помощью родителей привели  в порядок переднюю стену и  сам ягодник по периметру и, стали ждать результатов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Home\Desktop\фото для ягодника\20220616_11021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04664"/>
            <a:ext cx="3168352" cy="3730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Home\Desktop\фото для ягодника\20220616_11071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32656"/>
            <a:ext cx="3096344" cy="38027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27773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ы для создания презентаций к урокам и для внеклассных занятий на темы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5" cy="67413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258984"/>
            <a:ext cx="6872808" cy="2050335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В начале лета, собрали первый урожай клубники, к концу июня попробовали малину и смородину</a:t>
            </a:r>
            <a:endParaRPr lang="ru-RU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Home\Desktop\фото для ягодника\20220616_111253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6632"/>
            <a:ext cx="3069967" cy="4142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Home\Desktop\фото для ягодника\20220616_11203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16632"/>
            <a:ext cx="3384376" cy="41423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2777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ы для создания презентаций к урокам и для внеклассных занятий на темы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72006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730623"/>
          </a:xfrm>
        </p:spPr>
        <p:txBody>
          <a:bodyPr/>
          <a:lstStyle/>
          <a:p>
            <a:r>
              <a:rPr lang="ru-RU" dirty="0" smtClean="0"/>
              <a:t>  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4293096"/>
            <a:ext cx="6296744" cy="1944216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1" dirty="0" smtClean="0">
                <a:solidFill>
                  <a:srgbClr val="7030A0"/>
                </a:solidFill>
              </a:rPr>
              <a:t>В августе на ягоднике разбили дорожки, чтобы удобнее было подходить к растениям, поставили таблички.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6" name="Рисунок 5" descr="C:\Users\Home\Desktop\фото для ягодника\20220825_19094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6808"/>
            <a:ext cx="3888432" cy="3998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Home\Desktop\фото для ягодника\20220825_19102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66808"/>
            <a:ext cx="3641343" cy="39989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0977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Шаблоны для создания презентаций к урокам и для внеклассных занятий на темы..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221088"/>
            <a:ext cx="6800800" cy="2016224"/>
          </a:xfrm>
        </p:spPr>
        <p:txBody>
          <a:bodyPr>
            <a:normAutofit lnSpcReduction="10000"/>
          </a:bodyPr>
          <a:lstStyle/>
          <a:p>
            <a:pPr algn="l"/>
            <a:r>
              <a:rPr lang="ru-RU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Осенью планируем посадить новые ягодные кустарники и продолжаем заботиться о растениях на нашем питомнике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 descr="C:\Users\Home\Desktop\фото для ягодника\20220817_11001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3240360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Home\Desktop\фото для ягодника\20220817_105354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48680"/>
            <a:ext cx="3181681" cy="3600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09771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234</TotalTime>
  <Words>109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МБДОУ № 6 «Колосок» п. Гигант комбинированная  группа детей 6-7 лет «Золотая рыбка»</vt:lpstr>
      <vt:lpstr>Презентация PowerPoint</vt:lpstr>
      <vt:lpstr>               Цель: Уточнять и расширять знания детей о лесных и садовых ягодах. Обогащать словарный запас, развивать связную речь. Формировать интерес к  труду и результатам трудовой деятельности   Задачи: 1.Познакомить детей с понятием «ягоды»; уточнить названия ягод, их внешние признаки 2.Обучать детей трудовым умениям и навыком, содействовать их дальнейшему совершенствованию 3.Развивать интерес к опытно-экспериментальной деятельности 4.Воспитывать умение трудиться в коллективе  </vt:lpstr>
      <vt:lpstr>Осень  2021г.</vt:lpstr>
      <vt:lpstr>До морозов успели  ягодные кусты посадить. Сотрудники детского сада принесли саженцы смородины, боярышника, малины, клубники,ирги</vt:lpstr>
      <vt:lpstr>Презентация PowerPoint</vt:lpstr>
      <vt:lpstr>Презентация PowerPoint</vt:lpstr>
      <vt:lpstr>   </vt:lpstr>
      <vt:lpstr>Презентация PowerPoint</vt:lpstr>
      <vt:lpstr>Ягодник наш готов, приглашаем всех желающих.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20</cp:revision>
  <dcterms:created xsi:type="dcterms:W3CDTF">2022-08-29T15:42:34Z</dcterms:created>
  <dcterms:modified xsi:type="dcterms:W3CDTF">2022-08-29T19:48:08Z</dcterms:modified>
</cp:coreProperties>
</file>