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5" r:id="rId5"/>
    <p:sldId id="276" r:id="rId6"/>
    <p:sldId id="275" r:id="rId7"/>
    <p:sldId id="274" r:id="rId8"/>
    <p:sldId id="269" r:id="rId9"/>
    <p:sldId id="278" r:id="rId10"/>
    <p:sldId id="288" r:id="rId11"/>
    <p:sldId id="287" r:id="rId12"/>
    <p:sldId id="268" r:id="rId13"/>
    <p:sldId id="280" r:id="rId14"/>
    <p:sldId id="262" r:id="rId15"/>
    <p:sldId id="281" r:id="rId16"/>
    <p:sldId id="284" r:id="rId17"/>
    <p:sldId id="286" r:id="rId18"/>
    <p:sldId id="283" r:id="rId19"/>
    <p:sldId id="273" r:id="rId20"/>
    <p:sldId id="263" r:id="rId21"/>
    <p:sldId id="285" r:id="rId22"/>
    <p:sldId id="282" r:id="rId23"/>
    <p:sldId id="267" r:id="rId24"/>
    <p:sldId id="29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69" d="100"/>
          <a:sy n="69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036" y="6021287"/>
            <a:ext cx="5581244" cy="75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930717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«Гимнастика мозга</a:t>
            </a:r>
            <a:r>
              <a:rPr lang="ru-RU" sz="66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»</a:t>
            </a:r>
          </a:p>
          <a:p>
            <a:pPr algn="ctr"/>
            <a:r>
              <a:rPr lang="ru-RU" sz="66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(как использовать </a:t>
            </a:r>
            <a:r>
              <a:rPr lang="ru-RU" sz="3200" b="1" i="1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кинезиологические</a:t>
            </a: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упражнения в работе с детьми) </a:t>
            </a:r>
            <a:endParaRPr lang="ru-RU" sz="3200" i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6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0033" y="5060744"/>
            <a:ext cx="3154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Педагог-психолог: 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Ковалькова А.Г.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60252"/>
            <a:ext cx="2828643" cy="211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8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17726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9161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036496" cy="6858000"/>
          </a:xfrm>
        </p:spPr>
      </p:pic>
    </p:spTree>
    <p:extLst>
      <p:ext uri="{BB962C8B-B14F-4D97-AF65-F5344CB8AC3E}">
        <p14:creationId xmlns:p14="http://schemas.microsoft.com/office/powerpoint/2010/main" val="398561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1342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7975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87345" cy="6858000"/>
          </a:xfrm>
        </p:spPr>
      </p:pic>
    </p:spTree>
    <p:extLst>
      <p:ext uri="{BB962C8B-B14F-4D97-AF65-F5344CB8AC3E}">
        <p14:creationId xmlns:p14="http://schemas.microsoft.com/office/powerpoint/2010/main" val="284934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</p:spPr>
      </p:pic>
    </p:spTree>
    <p:extLst>
      <p:ext uri="{BB962C8B-B14F-4D97-AF65-F5344CB8AC3E}">
        <p14:creationId xmlns:p14="http://schemas.microsoft.com/office/powerpoint/2010/main" val="186913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6862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75517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470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165304"/>
            <a:ext cx="5256584" cy="58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052736"/>
            <a:ext cx="897055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«</a:t>
            </a:r>
            <a:r>
              <a:rPr lang="ru-RU" sz="4000" b="1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Кинезиология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»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происходит 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от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греческого слова «</a:t>
            </a:r>
            <a:r>
              <a:rPr lang="ru-RU" sz="3200" i="1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кинезис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»=</a:t>
            </a:r>
            <a:r>
              <a:rPr lang="ru-RU" sz="3200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движение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, 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и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«</a:t>
            </a:r>
            <a:r>
              <a:rPr lang="ru-RU" sz="3200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логос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»-</a:t>
            </a:r>
            <a:r>
              <a:rPr lang="ru-RU" sz="3200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наука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,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т.е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. </a:t>
            </a: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наука о движениях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.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039" y="3284984"/>
            <a:ext cx="3605945" cy="2164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9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05413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4953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5993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021288"/>
            <a:ext cx="5256584" cy="72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62" y="1700808"/>
            <a:ext cx="5723900" cy="3963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2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021288"/>
            <a:ext cx="5256584" cy="72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24744"/>
            <a:ext cx="9150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Спасибо </a:t>
            </a:r>
          </a:p>
          <a:p>
            <a:pPr algn="ctr"/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за внимание!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824" y="3573016"/>
            <a:ext cx="3246375" cy="183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14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86" y="6021287"/>
            <a:ext cx="6396105" cy="72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190" y="1660394"/>
            <a:ext cx="5520859" cy="367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114" y="4365104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</a:rPr>
              <a:t>Пол </a:t>
            </a:r>
            <a:r>
              <a:rPr lang="ru-RU" sz="2400" b="1" i="1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</a:rPr>
              <a:t>Деннисон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</a:rPr>
              <a:t> </a:t>
            </a:r>
            <a:endParaRPr lang="ru-RU" sz="2400" b="1" i="1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</a:endParaRPr>
          </a:p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</a:rPr>
              <a:t>и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</a:rPr>
              <a:t>Гейл </a:t>
            </a:r>
            <a:r>
              <a:rPr lang="ru-RU" sz="2400" b="1" i="1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</a:rPr>
              <a:t>Деннисон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38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021287"/>
            <a:ext cx="5256584" cy="72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1335"/>
            <a:ext cx="9134432" cy="4707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90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021288"/>
            <a:ext cx="5256584" cy="69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58415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Цель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: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*Развитие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межполушарного взаимодействия;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*Развитие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межполушарных связей;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*Синхронизация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работы полушарий;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*Развитие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мелкой моторики;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*Развитие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способностей;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*Развитие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памяти,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внимания,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мышления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;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*Развитие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речи;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*Устранение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дислексии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*Упражнения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способствуют стрессоустойчивости организма;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*Упражнения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несут в себе возможность радостного творческого учения;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*Позитивного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личностного роста;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*Перспективного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формирования учебных навыков 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умений.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980" y="1252292"/>
            <a:ext cx="2112516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0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021287"/>
            <a:ext cx="5256584" cy="72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9770" y="388976"/>
            <a:ext cx="85207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*Упражнения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позволяют сформировать детям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навыки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самостоятельности;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*Восстанавливать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работоспособность и продуктивность;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*Реализовать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свой внутренний потенциал;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*Повышать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точность выполнения действий при работе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со сложными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устройствами, посредством выполнения простых и легких упражнений;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*Расширять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поля видения, умения слушать и слышать, чувствовать свое тело;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*Осознавать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собственную значимость, формировать уверенность в собственных силах;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*Развивать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творческие способности, спортивные навыки;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*Улучшить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работу долговременной и кратковременной памяти, концентрации внимания, формирование абстрактного мышления;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*Интегрировать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систему «тело – интеллект», гармонизировать работу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левого 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правого полушарий;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*Улучшить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равновесие и координацию;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*Развивать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более ясное и позитивное мышление.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9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021287"/>
            <a:ext cx="5256584" cy="72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294" y="332656"/>
            <a:ext cx="847318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Рекомендации по применению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:</a:t>
            </a:r>
          </a:p>
          <a:p>
            <a:pPr algn="just">
              <a:spcAft>
                <a:spcPts val="0"/>
              </a:spcAft>
            </a:pPr>
            <a:endParaRPr lang="ru-RU" sz="32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*Занятия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можно проводить в любое время;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*Ежедневно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, без пропусков;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*Занятия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проводятся в доброжелательной обстановке;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*Требуется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точное выполнение движений и приемов;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*Упражнения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проводятся стоя или сидя за столом;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*Если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предстоит интенсивная умственная нагрузка, то комплекс упражнений лучше проводить перед работой;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*Продолжительность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занятий зависит от возраста и может составлять от 5 – 10 до 20 – 35 минут в день;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*Каждое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упражнение выполняются по 1 – 2 минуте;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*Упражнения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можно проводить в различном порядке 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сочетании.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3548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026753"/>
            <a:ext cx="5256584" cy="72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281170"/>
            <a:ext cx="6696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4 группы упражнений: 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5" y="1032967"/>
            <a:ext cx="84969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 *Первая </a:t>
            </a: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группа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 включает упражнения, пересекающие среднюю линию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тела</a:t>
            </a:r>
          </a:p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 *Вторая </a:t>
            </a: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группа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 – это упражнения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энергетизирующие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тело</a:t>
            </a:r>
          </a:p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 *Третья </a:t>
            </a: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группа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 – растягивающие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упражнения</a:t>
            </a:r>
          </a:p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 *Четвертая </a:t>
            </a: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группа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Times New Roman"/>
              </a:rPr>
              <a:t> – упражнения, повышающие позитивное отношение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98826"/>
            <a:ext cx="2016224" cy="2010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793" y="4246352"/>
            <a:ext cx="1715515" cy="171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311238"/>
            <a:ext cx="1783261" cy="158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63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879231"/>
            <a:ext cx="5256584" cy="86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9" y="116632"/>
            <a:ext cx="850717" cy="7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30523"/>
            <a:ext cx="6156684" cy="462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61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342</Words>
  <Application>Microsoft Office PowerPoint</Application>
  <PresentationFormat>Экран (4:3)</PresentationFormat>
  <Paragraphs>52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Пользователь Windows</cp:lastModifiedBy>
  <cp:revision>31</cp:revision>
  <dcterms:created xsi:type="dcterms:W3CDTF">2020-01-10T10:26:04Z</dcterms:created>
  <dcterms:modified xsi:type="dcterms:W3CDTF">2023-03-31T06:21:49Z</dcterms:modified>
</cp:coreProperties>
</file>