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67" r:id="rId15"/>
    <p:sldId id="268" r:id="rId16"/>
    <p:sldId id="274" r:id="rId17"/>
    <p:sldId id="273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60"/>
  </p:normalViewPr>
  <p:slideViewPr>
    <p:cSldViewPr>
      <p:cViewPr>
        <p:scale>
          <a:sx n="80" d="100"/>
          <a:sy n="80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C132B-06EE-4312-A860-940CA23C6BAA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AE5FA-5C7B-4771-B689-3E5F5E1900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AE5FA-5C7B-4771-B689-3E5F5E19007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115616" y="1988840"/>
            <a:ext cx="7772400" cy="1728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ru-RU" sz="3600" b="1" dirty="0" smtClean="0"/>
              <a:t>Экологический проект </a:t>
            </a:r>
            <a:br>
              <a:rPr lang="ru-RU" sz="3600" b="1" dirty="0" smtClean="0"/>
            </a:br>
            <a:r>
              <a:rPr lang="ru-RU" sz="3600" b="1" dirty="0" smtClean="0"/>
              <a:t>в средней группе </a:t>
            </a:r>
            <a:br>
              <a:rPr lang="ru-RU" sz="3600" b="1" dirty="0" smtClean="0"/>
            </a:br>
            <a:r>
              <a:rPr lang="ru-RU" sz="3600" b="1" dirty="0" smtClean="0"/>
              <a:t>«Лесная полянка»</a:t>
            </a:r>
            <a:br>
              <a:rPr lang="ru-RU" sz="3600" b="1" dirty="0" smtClean="0"/>
            </a:br>
            <a:endParaRPr lang="en-US" altLang="zh-CN" sz="3600" b="1" dirty="0" smtClean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717032"/>
            <a:ext cx="646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Воспитатели: Олейнова Д.А.</a:t>
            </a:r>
          </a:p>
          <a:p>
            <a:pPr algn="r"/>
            <a:r>
              <a:rPr lang="ru-RU" sz="2400" b="1" dirty="0" smtClean="0"/>
              <a:t>                   Горина Ю.В.</a:t>
            </a:r>
            <a:endParaRPr lang="ru-RU" sz="2400" b="1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13671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БЮДЖЕТНОЕ ДОШКОЛЬНОЕ ОБРАЗОВАТЕЛЬНОЕ УЧРЕЖДЕНИЕ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«ДЕТСКИЙ САД №6 «КОЛОСОК»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П. ГИГАНТ САЛЬСКОГО РАЙОНА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24745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  </a:t>
            </a:r>
            <a:r>
              <a:rPr lang="ru-RU" sz="2400" b="1" u="sng" dirty="0"/>
              <a:t>Индивидуальная работа в </a:t>
            </a:r>
            <a:r>
              <a:rPr lang="ru-RU" sz="2400" b="1" u="sng" dirty="0" err="1"/>
              <a:t>уголоке</a:t>
            </a:r>
            <a:r>
              <a:rPr lang="ru-RU" sz="2400" b="1" u="sng" dirty="0"/>
              <a:t> природы.</a:t>
            </a:r>
            <a:r>
              <a:rPr lang="ru-RU" sz="2400" u="sng" dirty="0"/>
              <a:t> </a:t>
            </a:r>
            <a:endParaRPr lang="ru-RU" sz="2400" dirty="0"/>
          </a:p>
        </p:txBody>
      </p:sp>
      <p:pic>
        <p:nvPicPr>
          <p:cNvPr id="6" name="Рисунок 5" descr="C:\Users\даниил\AppData\Local\Microsoft\Windows\Temporary Internet Files\Content.Word\P_20201117_0744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3668195" cy="20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AppData\Local\Microsoft\Windows\Temporary Internet Files\Content.Word\P_20201120_1129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00808"/>
            <a:ext cx="35283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ниил\AppData\Local\Microsoft\Windows\Temporary Internet Files\Content.Word\P_20201120_1129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149080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052737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Знакомство с садовыми растениями.</a:t>
            </a:r>
          </a:p>
          <a:p>
            <a:pPr algn="ctr"/>
            <a:r>
              <a:rPr lang="ru-RU" sz="2400" b="1" dirty="0"/>
              <a:t>Посадка с помощью родителей роз на участке детского сада</a:t>
            </a:r>
          </a:p>
        </p:txBody>
      </p:sp>
      <p:pic>
        <p:nvPicPr>
          <p:cNvPr id="40962" name="Picture 2" descr="C:\Users\даниил\Desktop\телефон\P_20201029_112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055" y="2204864"/>
            <a:ext cx="7936881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телефон\P_20201029_1127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549638" cy="453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телефон\P_20201029_1127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412776"/>
            <a:ext cx="2549639" cy="453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Desktop\телефон\P_20201029_1131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564904"/>
            <a:ext cx="3538193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телефон\P_20201029_1141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3"/>
            <a:ext cx="396044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телефон\P_20201029_1152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01008"/>
            <a:ext cx="69006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Desktop\телефон\P_20201029_1140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40324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99042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 </a:t>
            </a: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Просмотр презентации « Полевые</a:t>
            </a:r>
            <a:r>
              <a:rPr kumimoji="0" lang="ru-RU" altLang="zh-CN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 цветы</a:t>
            </a: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(беседа по теме, рассматривание иллюстраций)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Рисунок 5" descr="C:\Users\даниил\AppData\Local\Microsoft\Windows\Temporary Internet Files\Content.Word\P_20201120_0919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564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AppData\Local\Microsoft\Windows\Temporary Internet Files\Content.Word\P_20201120_0916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371719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ниил\AppData\Local\Microsoft\Windows\Temporary Internet Files\Content.Word\P_20201120_0917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79"/>
            <a:ext cx="356103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аниил\AppData\Local\Microsoft\Windows\Temporary Internet Files\Content.Word\P_20201120_0916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21088"/>
            <a:ext cx="358991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122370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Просмотр презентации «Растения лечат».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Рисунок 4" descr="C:\Users\даниил\AppData\Local\Microsoft\Windows\Temporary Internet Files\Content.Word\P_20201120_1200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72816"/>
            <a:ext cx="3875673" cy="21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AppData\Local\Microsoft\Windows\Temporary Internet Files\Content.Word\P_20201120_1201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828939" cy="215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AppData\Local\Microsoft\Windows\Temporary Internet Files\Content.Word\P_20201120_1201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365104"/>
            <a:ext cx="3989681" cy="224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ниил\AppData\Local\Microsoft\Windows\Temporary Internet Files\Content.Word\P_20201120_1200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93096"/>
            <a:ext cx="3947114" cy="22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027-WA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33464"/>
            <a:ext cx="38884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027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33464"/>
            <a:ext cx="38884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1052737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/>
              <a:t>Художественное творчество </a:t>
            </a:r>
            <a:endParaRPr lang="ru-RU" sz="2400" b="1" u="sng" dirty="0" smtClean="0"/>
          </a:p>
          <a:p>
            <a:pPr algn="ctr"/>
            <a:r>
              <a:rPr lang="ru-RU" sz="2400" b="1" u="sng" dirty="0" smtClean="0"/>
              <a:t>рисование </a:t>
            </a:r>
            <a:r>
              <a:rPr lang="ru-RU" sz="2400" b="1" u="sng" dirty="0" smtClean="0"/>
              <a:t>«Комнатный цветок»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027-WA0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0324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027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8884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030-WA0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030-WA00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916832"/>
            <a:ext cx="26284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Desktop\Новая папка\IMG-20201030-WA0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91683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Desktop\Новая папка\IMG-20201030-WA00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4908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ниил\Desktop\Новая папка\IMG-20201030-WA00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14908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аниил\Desktop\Новая папка\IMG-20201030-WA00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293096"/>
            <a:ext cx="2628480" cy="208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98016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Художественное творчество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аппликация «Золотые подсолнухи»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700877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1004270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Тема: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 «Цветочный калейдоскоп»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Участники проекта: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дети средней группы, воспитатели группы, музыкальный специалист, родители.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Тип проекта: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познавательно-творческий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Продолжительность: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краткосрочный ( с 15  октября по 15 ноября)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zh-CN" sz="2400" dirty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  <a:p>
            <a:pPr eaLnBrk="0" hangingPunct="0"/>
            <a:r>
              <a:rPr lang="ru-RU" altLang="zh-CN" sz="2400" b="1" dirty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Проблема</a:t>
            </a:r>
            <a:r>
              <a:rPr lang="ru-RU" altLang="zh-CN" sz="2400" dirty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: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/>
                <a:ea typeface="宋体" pitchFamily="2" charset="-122"/>
              </a:rPr>
              <a:t> 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rPr>
              <a:t>недостаточное представление у детей среднего возраста о цветах, их строении, разнообразии, не сформированы умения ухаживать за цветами.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020624"/>
            <a:ext cx="9144000" cy="18466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Дидактические игры.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1.Дидактическая игра «Дорисуй цветок»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2.</a:t>
            </a:r>
            <a:r>
              <a:rPr kumimoji="0" lang="ru-RU" sz="2400" b="0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«Четвертый лишний»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3.Дидактическая игра с мячом «Я знаю пять цветов»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yt3.ggpht.com/a/AGF-l78iMnlDPgTGDl1KiuOykeYPsGuN8eYoq9Zn9g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71789" cy="3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yt3.ggpht.com/a/AGF-l78iMnlDPgTGDl1KiuOykeYPsGuN8eYoq9Zn9g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71789" cy="3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yt3.ggpht.com/a/AGF-l78iMnlDPgTGDl1KiuOykeYPsGuN8eYoq9Zn9g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71789" cy="3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аниил\AppData\Local\Microsoft\Windows\Temporary Internet Files\Content.Word\P_20201120_100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4196874" cy="308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аниил\AppData\Local\Microsoft\Windows\Temporary Internet Files\Content.Word\P_20201120_1003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52936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28083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даниил\AppData\Local\Microsoft\Windows\Temporary Internet Files\Content.Word\P_20201120_151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60"/>
            <a:ext cx="30243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AppData\Local\Microsoft\Windows\Temporary Internet Files\Content.Word\P_20201120_151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268760"/>
            <a:ext cx="29878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743674"/>
            <a:ext cx="9144000" cy="55399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	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Подвижные игры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«Цветочные полянки»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0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– цветы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(Зарядка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0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«Садовник и цветы»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	Пальчиковые игры.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	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Загадывание загадок по теме «Цветы».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Чтение художественной литературы;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Сказки, стихи -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Дюймовочка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», «Как поссорились растения»,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С.Караулис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«Фея с волшебной поляны»; М.Пришвин «Золотой луг»; «Цветик - колокольчик» (по методике «Расскажи стихи руками»); А.Толстой «Колокольчики», У.Благинина «Ромашка», Е.Трутнева «Цветы» и др.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ttps://st3.depositphotos.com/3239661/16209/i/950/depositphotos_162093018-stock-photo-beautiful-dahlia-flow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64522" cy="3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t3.depositphotos.com/3239661/16209/i/950/depositphotos_162093018-stock-photo-beautiful-dahlia-flow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364522" cy="3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t3.depositphotos.com/3239661/16209/i/950/depositphotos_162093018-stock-photo-beautiful-dahlia-flow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24944"/>
            <a:ext cx="364522" cy="37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t3.depositphotos.com/3239661/16209/i/950/depositphotos_162093018-stock-photo-beautiful-dahlia-flow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45024"/>
            <a:ext cx="423664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273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/>
              <a:t>Прослушивание музыкальной композиции «Вальс цветов» П.И. Чайковского</a:t>
            </a:r>
            <a:endParaRPr lang="ru-RU" sz="2400" dirty="0"/>
          </a:p>
        </p:txBody>
      </p:sp>
      <p:pic>
        <p:nvPicPr>
          <p:cNvPr id="5" name="Рисунок 4" descr="C:\Users\даниил\AppData\Local\Microsoft\Windows\Temporary Internet Files\Content.Word\P_20201120_0934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9604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AppData\Local\Microsoft\Windows\Temporary Internet Files\Content.Word\P_20201120_0933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38884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AppData\Local\Microsoft\Windows\Temporary Internet Files\Content.Word\P_20201120_0935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38884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ниил\AppData\Local\Microsoft\Windows\Temporary Internet Files\Content.Word\P_20201120_0934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365104"/>
            <a:ext cx="38884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Рисунок 52" descr="IMG-20201017-WA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3528392" cy="3528392"/>
          </a:xfrm>
          <a:prstGeom prst="rect">
            <a:avLst/>
          </a:prstGeom>
          <a:noFill/>
        </p:spPr>
      </p:pic>
      <p:pic>
        <p:nvPicPr>
          <p:cNvPr id="38913" name="Рисунок 54" descr="IMG-20201017-WA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132856"/>
            <a:ext cx="2088232" cy="3687447"/>
          </a:xfrm>
          <a:prstGeom prst="rect">
            <a:avLst/>
          </a:prstGeom>
          <a:noFill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124745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Работа с родителями</a:t>
            </a:r>
          </a:p>
          <a:p>
            <a:pPr algn="ctr"/>
            <a:r>
              <a:rPr lang="ru-RU" sz="2400" b="1" dirty="0" smtClean="0"/>
              <a:t>Фотовыставка «Дети и цветы»</a:t>
            </a:r>
            <a:endParaRPr lang="ru-RU" sz="2400" b="1" dirty="0"/>
          </a:p>
        </p:txBody>
      </p:sp>
      <p:pic>
        <p:nvPicPr>
          <p:cNvPr id="11" name="Рисунок 10" descr="C:\Users\даниил\Desktop\Новая папка\IMG-20201017-WA0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204864"/>
            <a:ext cx="25202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017-WA0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7525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018-WA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12776"/>
            <a:ext cx="367240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018-WA0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276872"/>
            <a:ext cx="309634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018-WA0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2758119" cy="465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Desktop\Новая папка\IMG-20201018-WA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844824"/>
            <a:ext cx="259228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018-WA0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7444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018-WA00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7444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976683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Работа с родителями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Минутка творчества «Осеннее настроение»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1" name="Рисунок 100" descr="IMG-20201108-WA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16832"/>
            <a:ext cx="2886075" cy="2162175"/>
          </a:xfrm>
          <a:prstGeom prst="rect">
            <a:avLst/>
          </a:prstGeom>
          <a:noFill/>
        </p:spPr>
      </p:pic>
      <p:pic>
        <p:nvPicPr>
          <p:cNvPr id="40980" name="Рисунок 98" descr="IMG-20201108-WA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772816"/>
            <a:ext cx="2695575" cy="3590925"/>
          </a:xfrm>
          <a:prstGeom prst="rect">
            <a:avLst/>
          </a:prstGeom>
          <a:noFill/>
        </p:spPr>
      </p:pic>
      <p:pic>
        <p:nvPicPr>
          <p:cNvPr id="40979" name="Рисунок 97" descr="IMG-20201108-WA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293096"/>
            <a:ext cx="2886075" cy="2162175"/>
          </a:xfrm>
          <a:prstGeom prst="rect">
            <a:avLst/>
          </a:prstGeom>
          <a:noFill/>
        </p:spPr>
      </p:pic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C:\Users\даниил\Desktop\Новая папка\IMG-20201108-WA0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04864"/>
            <a:ext cx="266429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2" name="Рисунок 93" descr="IMG-20201108-WA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8006" y="2132856"/>
            <a:ext cx="2549464" cy="3384376"/>
          </a:xfrm>
          <a:prstGeom prst="rect">
            <a:avLst/>
          </a:prstGeom>
          <a:noFill/>
        </p:spPr>
      </p:pic>
      <p:pic>
        <p:nvPicPr>
          <p:cNvPr id="45071" name="Рисунок 91" descr="IMG-20201108-WA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844824"/>
            <a:ext cx="2462863" cy="4402126"/>
          </a:xfrm>
          <a:prstGeom prst="rect">
            <a:avLst/>
          </a:prstGeom>
          <a:noFill/>
        </p:spPr>
      </p:pic>
      <p:pic>
        <p:nvPicPr>
          <p:cNvPr id="45070" name="Рисунок 90" descr="IMG-20201104-WA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585" y="1340768"/>
            <a:ext cx="3550435" cy="2304256"/>
          </a:xfrm>
          <a:prstGeom prst="rect">
            <a:avLst/>
          </a:prstGeom>
          <a:noFill/>
        </p:spPr>
      </p:pic>
      <p:pic>
        <p:nvPicPr>
          <p:cNvPr id="45069" name="Рисунок 89" descr="IMG-20201104-WA0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89086"/>
            <a:ext cx="3528392" cy="2768970"/>
          </a:xfrm>
          <a:prstGeom prst="rect">
            <a:avLst/>
          </a:prstGeom>
          <a:noFill/>
        </p:spPr>
      </p:pic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1052736"/>
            <a:ext cx="9144000" cy="58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Актуальность проекта: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	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rPr>
              <a:t>Сегодня экологическое образование в мире считается приоритетным направление образования и воспитания детей дошкольного возраста. Планета Земля - наш общий дом, каждый человек, живущий в нем, должен заботливо и бережно относиться к нему, сохраняя все его ценности и богатства.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rPr>
              <a:t>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но и лечат от болезней.</a:t>
            </a: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rPr>
              <a:t>Цветы - это не только красота, но и часть живой природы, которую надо беречь и охранять, и, конечно же, знать. Знать строение цветка, его внешний вид, особенности, целебные свойства.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104-WA0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26642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104-WA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340768"/>
            <a:ext cx="25199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Desktop\Новая папка\IMG-20201104-WA0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268760"/>
            <a:ext cx="20882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Desktop\Новая папка\IMG-20201104-WA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2592288" cy="273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ниил\Desktop\Новая папка\IMG-20201104-WA00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933056"/>
            <a:ext cx="23762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аниил\Desktop\Новая папка\IMG-20201104-WA00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861048"/>
            <a:ext cx="22322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Desktop\Новая папка\IMG-20201109-WA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2880000" cy="384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Desktop\Новая папка\IMG-20201108-WA0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72816"/>
            <a:ext cx="295200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Desktop\Новая папка\IMG-20201108-WA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492896"/>
            <a:ext cx="316830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125978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81013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3.Этап (заключительный)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1013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Создание в сотрудничестве с родителями альбома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1013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«Исчезающие растения Ростовской области»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1013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(продукт  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проекта)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1013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1013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в сотрудничестве с родителями паспортов  </a:t>
            </a:r>
          </a:p>
          <a:p>
            <a:pPr lvl="0" eaLnBrk="0" hangingPunct="0">
              <a:tabLst>
                <a:tab pos="481013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комнатных растений группы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(продукт    проекта)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1013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1013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Презентация проекта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i.pinimg.com/originals/59/dd/15/59dd157d3a5fcfa54f308d85661da8e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69713" cy="52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pinimg.com/originals/59/dd/15/59dd157d3a5fcfa54f308d85661da8e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369713" cy="52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pinimg.com/originals/59/dd/15/59dd157d3a5fcfa54f308d85661da8e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49080"/>
            <a:ext cx="369713" cy="52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9675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tabLst>
                <a:tab pos="481013" algn="l"/>
              </a:tabLst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в сотрудничестве с родителями альбома           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Исчезающие растения Ростовской области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hangingPunct="0">
              <a:tabLst>
                <a:tab pos="481013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    проекта)</a:t>
            </a:r>
            <a:endParaRPr lang="ru-RU" sz="2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519772" y="1520787"/>
            <a:ext cx="3816425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AppData\Local\Microsoft\Windows\Temporary Internet Files\Content.Word\P_20201123_1613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1764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AppData\Local\Microsoft\Windows\Temporary Internet Files\Content.Word\P_20201123_1613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7799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AppData\Local\Microsoft\Windows\Temporary Internet Files\Content.Word\P_20201123_1613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40324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21" descr="P_20201123_1614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2075" y="4221088"/>
            <a:ext cx="3842639" cy="2304256"/>
          </a:xfrm>
          <a:prstGeom prst="rect">
            <a:avLst/>
          </a:prstGeom>
          <a:noFill/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982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6" descr="P_20201123_1614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250323"/>
            <a:ext cx="4501161" cy="2538717"/>
          </a:xfrm>
          <a:prstGeom prst="rect">
            <a:avLst/>
          </a:prstGeom>
          <a:noFill/>
        </p:spPr>
      </p:pic>
      <p:pic>
        <p:nvPicPr>
          <p:cNvPr id="6" name="Рисунок 22" descr="P_20201123_1614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589" y="1340768"/>
            <a:ext cx="4098916" cy="2304256"/>
          </a:xfrm>
          <a:prstGeom prst="rect">
            <a:avLst/>
          </a:prstGeom>
          <a:noFill/>
        </p:spPr>
      </p:pic>
      <p:pic>
        <p:nvPicPr>
          <p:cNvPr id="7" name="Рисунок 20" descr="P_20201123_1614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4479171" cy="2520280"/>
          </a:xfrm>
          <a:prstGeom prst="rect">
            <a:avLst/>
          </a:prstGeom>
          <a:noFill/>
        </p:spPr>
      </p:pic>
      <p:pic>
        <p:nvPicPr>
          <p:cNvPr id="8" name="Рисунок 7" descr="C:\Users\даниил\AppData\Local\Microsoft\Windows\Temporary Internet Files\Content.Word\P_20201123_1614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41044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AppData\Local\Microsoft\Windows\Temporary Internet Files\Content.Word\P_20201124_1929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35536" y="1376832"/>
            <a:ext cx="252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AppData\Local\Microsoft\Windows\Temporary Internet Files\Content.Word\P_20201124_1929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16056" y="1448840"/>
            <a:ext cx="252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AppData\Local\Microsoft\Windows\Temporary Internet Files\Content.Word\P_20201124_1929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77072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105273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tabLst>
                <a:tab pos="481013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в сотрудничестве с родителями паспортов  </a:t>
            </a:r>
          </a:p>
          <a:p>
            <a:pPr lvl="0" algn="ctr" eaLnBrk="0" hangingPunct="0">
              <a:tabLst>
                <a:tab pos="481013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комнатных растений группы (продукт    проекта)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1321891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анализ проведённой работы позволяет убедиться в целесообразности и эффективности построения педагогического процесса в соответствии с поставленной целью и задачами.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научились элементарной экспериментальной деятельности с объектами живой  природы и делать простейшие выводы. Стали различать названия цветов их внешний вид, строение.  Воспитанники стали замечать  красоту вокруг себя,  понимать, что цветы - живые и за ними нужно ухаживать и беречь.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Повысился уровень нравственно-экологической компетентности родителей, участия родителей в воспитательно-образовательном процессе, повысилась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коммуникативность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родителей.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Разработанные методы и приёмы сотрудничества педагогического коллектива группы и родителей способствовала воспитанию у детей осознанного и бережного отношения к природе, людям, окружающему миру, что составляет основу экологической культуры.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thumbs.dreamstime.com/b/%D1%84-%D0%BE%D1%80%D0%B8%D1%81%D1%82%D0%B8%D1%87%D0%B5%D1%81%D0%BA%D0%B0%D1%8F-%D0%BA%D0%BE%D0%BD%D1%86%D0%B5%D0%BF%D1%86%D0%B8%D1%8F-%D0%B3-%D0%BE%D0%B1%D1%83%D1%81%D0%B0-%D1%86%D0%B2%D0%B5%D1%82%D0%BA%D0%B0-57319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779326" cy="4803224"/>
          </a:xfrm>
          <a:prstGeom prst="rect">
            <a:avLst/>
          </a:prstGeom>
          <a:noFill/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499992" y="1754933"/>
            <a:ext cx="464400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Давайте вместе Землю украшать,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Сажать сады, цветы сажать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333333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+mn-lt"/>
                <a:ea typeface="Times New Roman" pitchFamily="18" charset="0"/>
                <a:cs typeface="Arial" pitchFamily="34" charset="0"/>
              </a:rPr>
              <a:t>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повсюду.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Давайте вместе Землю уважать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И относиться с нежностью, как 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333333"/>
                </a:solidFill>
                <a:latin typeface="+mn-lt"/>
                <a:ea typeface="Times New Roman" pitchFamily="18" charset="0"/>
                <a:cs typeface="Arial" pitchFamily="34" charset="0"/>
              </a:rPr>
              <a:t>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чуду!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Мы забываем, что она у нас одна –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Неповторимая, ранимая, живая.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Прекрасная: хоть лето, хоть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333333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+mn-lt"/>
                <a:ea typeface="Times New Roman" pitchFamily="18" charset="0"/>
                <a:cs typeface="Arial" pitchFamily="34" charset="0"/>
              </a:rPr>
              <a:t>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зима…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Она у нас одна, одна такая!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rgbClr val="333333"/>
                </a:solidFill>
                <a:latin typeface="+mn-lt"/>
                <a:cs typeface="Arial" pitchFamily="34" charset="0"/>
              </a:rPr>
              <a:t>                 Автор:  Ирина Смирнова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2142192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Спасибо за внимание!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55301" name="Picture 5" descr="https://thumbs.dreamstime.com/b/%D1%86%D0%B2%D0%B5%D1%82%D0%BA%D0%B8-%D1%81%D1%82%D0%BE%D1%86%D0%B2%D0%B5%D1%82%D0%B0-%D0%B8-%D0%BE%D0%B4%D1%83%D0%B2%D0%B0%D0%BD%D1%87%D0%B8%D0%BA%D0%BE%D0%B2-%D1%81%D0%B2%D0%B5%D0%B6%D0%B5%D0%B9-%D0%B2%D0%B5%D1%81%D0%BD%D1%8B-%D1%81%D0%BE%D1%87%D0%BD%D1%8B%D0%B5-%D0%B7%D0%B5%D0%BB%D0%B5%D0%BD%D0%B0%D1%8F-%D1%82%D1%80%D0%B0%D0%B2%D0%B0-138048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55513"/>
            <a:ext cx="5747792" cy="4102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1037120"/>
            <a:ext cx="91440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Цель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: знакомство с разнообразием цветущих растений, их связью со средой обитания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Задачи: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	1. Углублять знания детей о цветах и их разнообразии.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	2. Учить сравнивать растения, делать выводы на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zh-CN" sz="2400" dirty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ru-RU" altLang="zh-CN" sz="2400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              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основе сравнения.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	3.Упражнять в классификации цветов, закреплять понятия: комнатные растения, садовые, луговые.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	4. Закреплять умение отражать полученные впечатления в рисунках, творческих работах.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	5. Формировать бережное отношение к цветам, развивать желание ухаживать за цветами.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lvl="0" eaLnBrk="0" hangingPunct="0"/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     </a:t>
            </a:r>
            <a:r>
              <a:rPr lang="ru-RU" altLang="zh-CN" sz="2400" dirty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	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6. Воспитывать любовь к прекрасному, красоте окружающего мира.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Рисунок 4" descr="https://i.ytimg.com/vi/tUtYF8RIVO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803065" cy="4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ytimg.com/vi/tUtYF8RIVO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803065" cy="4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ytimg.com/vi/tUtYF8RIVO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803065" cy="4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ytimg.com/vi/tUtYF8RIVO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5064"/>
            <a:ext cx="803065" cy="4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ytimg.com/vi/tUtYF8RIVO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803065" cy="4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.ytimg.com/vi/tUtYF8RIVO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45224"/>
            <a:ext cx="803065" cy="4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1175280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	Гипотеза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 У детей, расширивших и обогативших свои знания о цветах, будет сформировано эмоционально – положительное отношение к окружающему миру.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宋体" pitchFamily="2" charset="-122"/>
              </a:rPr>
              <a:t>	Ожидаемые результаты проекта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宋体" pitchFamily="2" charset="-122"/>
              </a:rPr>
              <a:t>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宋体" pitchFamily="2" charset="-122"/>
              </a:rPr>
              <a:t>1.Развитие познавательного интереса детей, расширение представлений о цветах.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宋体" pitchFamily="2" charset="-122"/>
              </a:rPr>
              <a:t>2.Положительно-эмоциональное и осознанное отношение к природе, к цветам, которые окружают ребенка. 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宋体" pitchFamily="2" charset="-122"/>
              </a:rPr>
              <a:t>3.Готовность участвовать в практических делах по улучшению природной среды (посадка, уход за цветами).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宋体" pitchFamily="2" charset="-122"/>
              </a:rPr>
              <a:t>4.Сформировать навыки культурного поведения в природе, умение беречь и заботиться о ней.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宋体" pitchFamily="2" charset="-122"/>
              </a:rPr>
              <a:t> 5. Родители принять активное участие в реализации проекта.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</p:txBody>
      </p:sp>
      <p:pic>
        <p:nvPicPr>
          <p:cNvPr id="9" name="Рисунок 8" descr="https://www.coollady.ru/pic/0003/014/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23077" cy="4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www.coollady.ru/pic/0003/014/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423077" cy="4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54766"/>
            <a:ext cx="91440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endParaRPr kumimoji="0" lang="ru-RU" altLang="zh-CN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endParaRPr lang="ru-RU" altLang="zh-CN" sz="3600" b="1" dirty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r>
              <a:rPr kumimoji="0" lang="ru-RU" altLang="zh-CN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宋体" pitchFamily="2" charset="-122"/>
              </a:rPr>
              <a:t>ЭТАПЫ ПРОЕКТА</a:t>
            </a:r>
            <a:endParaRPr kumimoji="0" lang="ru-RU" altLang="zh-C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57213" algn="l"/>
              </a:tabLst>
            </a:pPr>
            <a:r>
              <a:rPr kumimoji="0" lang="ru-RU" altLang="zh-CN" sz="2400" b="1" i="0" u="none" strike="noStrike" cap="none" normalizeH="0" baseline="0" dirty="0" smtClean="0" bmk="bookmark5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</a:rPr>
              <a:t>1.Подготовительный этап (октябрь)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1.Подбор и изучение литературы по теме проекта.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2.Разработка содержания образовательной деятельности разных видов.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3.Подбор опытов и экспериментов.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4.Создание </a:t>
            </a:r>
            <a:r>
              <a:rPr kumimoji="0" lang="ru-RU" altLang="zh-CN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мультимедийных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 презентаций по теме проекта.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5.Создание развивающей среды: дидактические игры, пособия, демонстрационный материал</a:t>
            </a: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endParaRPr lang="ru-RU" altLang="zh-CN" sz="2400" dirty="0">
              <a:latin typeface="+mj-lt"/>
              <a:ea typeface="宋体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宋体" pitchFamily="2" charset="-122"/>
            </a:endParaRPr>
          </a:p>
        </p:txBody>
      </p:sp>
      <p:pic>
        <p:nvPicPr>
          <p:cNvPr id="6" name="Рисунок 5" descr="https://img2.badfon.ru/original/1600x1200/e/b2/cvety-lepestki-flowers-22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085184"/>
            <a:ext cx="1327429" cy="99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1346667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rPr>
              <a:t>2. Основной этап (октябрь-ноябрь)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endParaRPr lang="ru-RU" sz="2800" b="1" dirty="0">
              <a:latin typeface="Arial" pitchFamily="34" charset="0"/>
              <a:ea typeface="宋体" pitchFamily="2" charset="-122"/>
            </a:endParaRPr>
          </a:p>
          <a:p>
            <a:pPr algn="ctr" eaLnBrk="0" hangingPunct="0">
              <a:tabLst>
                <a:tab pos="557213" algn="l"/>
              </a:tabLst>
            </a:pPr>
            <a:r>
              <a:rPr lang="ru-RU" sz="2400" b="1" u="sng" dirty="0"/>
              <a:t>Просмотр презентации</a:t>
            </a:r>
            <a:r>
              <a:rPr lang="ru-RU" sz="2400" u="sng" dirty="0" smtClean="0"/>
              <a:t>.</a:t>
            </a:r>
            <a:r>
              <a:rPr lang="ru-RU" sz="2400" b="1" u="sng" dirty="0"/>
              <a:t> «Путешествие в царство комнатных растений»</a:t>
            </a:r>
            <a:r>
              <a:rPr lang="ru-RU" sz="2400" b="1" dirty="0"/>
              <a:t>. </a:t>
            </a:r>
            <a:endParaRPr lang="ru-RU" sz="24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7213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Рисунок 4" descr="C:\Users\даниил\AppData\Local\Microsoft\Windows\Temporary Internet Files\Content.Word\P_20201021_0956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437112"/>
            <a:ext cx="39604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аниил\Desktop\телефон\P_20201021_100003_HD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140968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052736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Беседа о комнатных растениях(рассматривание иллюстраций)</a:t>
            </a:r>
            <a:endParaRPr lang="ru-RU" sz="2400" b="1" dirty="0"/>
          </a:p>
          <a:p>
            <a:r>
              <a:rPr lang="ru-RU" sz="2400" dirty="0"/>
              <a:t>	</a:t>
            </a:r>
            <a:r>
              <a:rPr lang="ru-RU" sz="2400" dirty="0" smtClean="0"/>
              <a:t>виды</a:t>
            </a:r>
            <a:endParaRPr lang="ru-RU" sz="2400" dirty="0"/>
          </a:p>
          <a:p>
            <a:r>
              <a:rPr lang="ru-RU" sz="2400" dirty="0"/>
              <a:t>	</a:t>
            </a:r>
            <a:r>
              <a:rPr lang="ru-RU" sz="2400" dirty="0" smtClean="0"/>
              <a:t>правила ухода</a:t>
            </a:r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5" name="Рисунок 4" descr="https://schoolofcare.ru/img/w620/u/lesson/55/shutterstock_772821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1772816"/>
            <a:ext cx="294160" cy="37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choolofcare.ru/img/w620/u/lesson/55/shutterstock_772821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2204864"/>
            <a:ext cx="294160" cy="37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даниил\AppData\Local\Microsoft\Windows\Temporary Internet Files\Content.Word\P_20201120_090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ниил\AppData\Local\Microsoft\Windows\Temporary Internet Files\Content.Word\P_20201120_0903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77072"/>
            <a:ext cx="40324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аниил\AppData\Local\Microsoft\Windows\Temporary Internet Files\Content.Word\P_20201120_0910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480930" cy="252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аниил\AppData\Local\Microsoft\Windows\Temporary Internet Files\Content.Word\P_20201120_090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4602145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thumbs.dreamstime.com/b/%D1%86%D0%B2%D0%B5%D1%82%D0%BE%D0%BA-%D1%88%D0%B0%D1%80%D0%B6%D0%B0-619056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348880"/>
            <a:ext cx="1889834" cy="251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380</Words>
  <Application>Microsoft Office PowerPoint</Application>
  <PresentationFormat>Экран (4:3)</PresentationFormat>
  <Paragraphs>116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默认设计模板</vt:lpstr>
      <vt:lpstr>Экологический проект  в средней группе  «Лесная полянка»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诺睿网络信息科技有限公司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小田</dc:creator>
  <cp:lastModifiedBy>даниил</cp:lastModifiedBy>
  <cp:revision>57</cp:revision>
  <dcterms:created xsi:type="dcterms:W3CDTF">2008-08-05T11:31:57Z</dcterms:created>
  <dcterms:modified xsi:type="dcterms:W3CDTF">2020-11-24T18:01:55Z</dcterms:modified>
</cp:coreProperties>
</file>