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0" r:id="rId13"/>
    <p:sldId id="271" r:id="rId14"/>
    <p:sldId id="267" r:id="rId15"/>
    <p:sldId id="268" r:id="rId16"/>
    <p:sldId id="274" r:id="rId17"/>
    <p:sldId id="273" r:id="rId18"/>
    <p:sldId id="272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4660"/>
  </p:normalViewPr>
  <p:slideViewPr>
    <p:cSldViewPr>
      <p:cViewPr>
        <p:scale>
          <a:sx n="80" d="100"/>
          <a:sy n="80" d="100"/>
        </p:scale>
        <p:origin x="-10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C132B-06EE-4312-A860-940CA23C6BAA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AE5FA-5C7B-4771-B689-3E5F5E1900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E5FA-5C7B-4771-B689-3E5F5E19007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115616" y="1988840"/>
            <a:ext cx="7772400" cy="172819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ru-RU" sz="3600" b="1" dirty="0" smtClean="0"/>
              <a:t>Экологический проект </a:t>
            </a:r>
            <a:br>
              <a:rPr lang="ru-RU" sz="3600" b="1" dirty="0" smtClean="0"/>
            </a:br>
            <a:r>
              <a:rPr lang="ru-RU" sz="3600" b="1" dirty="0" smtClean="0"/>
              <a:t>в средней группе </a:t>
            </a:r>
            <a:br>
              <a:rPr lang="ru-RU" sz="3600" b="1" dirty="0" smtClean="0"/>
            </a:br>
            <a:r>
              <a:rPr lang="ru-RU" sz="3600" b="1" dirty="0" smtClean="0"/>
              <a:t>«Лесная полянка»</a:t>
            </a:r>
            <a:br>
              <a:rPr lang="ru-RU" sz="3600" b="1" dirty="0" smtClean="0"/>
            </a:br>
            <a:endParaRPr lang="en-US" altLang="zh-CN" sz="3600" b="1" dirty="0" smtClean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717032"/>
            <a:ext cx="6462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/>
              <a:t>Воспитатели: Олейнова Д.А.</a:t>
            </a:r>
          </a:p>
          <a:p>
            <a:pPr algn="r"/>
            <a:r>
              <a:rPr lang="ru-RU" sz="2400" b="1" dirty="0" smtClean="0"/>
              <a:t>                   Горина Ю.В.</a:t>
            </a:r>
            <a:endParaRPr lang="ru-RU" sz="2400" b="1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3671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МУНИЦИПАЛЬНОЕ БЮДЖЕТНОЕ ДОШКОЛЬНОЕ ОБРАЗОВАТЕЛЬНОЕ УЧРЕЖДЕНИЕ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«ДЕТСКИЙ САД №6 «КОЛОСОК»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П. ГИГАНТ САЛЬСКОГО РАЙОНА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124745"/>
            <a:ext cx="8892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  </a:t>
            </a:r>
            <a:r>
              <a:rPr lang="ru-RU" sz="2400" b="1" u="sng" dirty="0"/>
              <a:t>Индивидуальная работа в </a:t>
            </a:r>
            <a:r>
              <a:rPr lang="ru-RU" sz="2400" b="1" u="sng" dirty="0" err="1"/>
              <a:t>уголоке</a:t>
            </a:r>
            <a:r>
              <a:rPr lang="ru-RU" sz="2400" b="1" u="sng" dirty="0"/>
              <a:t> природы.</a:t>
            </a:r>
            <a:r>
              <a:rPr lang="ru-RU" sz="2400" u="sng" dirty="0"/>
              <a:t> </a:t>
            </a:r>
            <a:endParaRPr lang="ru-RU" sz="2400" dirty="0"/>
          </a:p>
        </p:txBody>
      </p:sp>
      <p:pic>
        <p:nvPicPr>
          <p:cNvPr id="6" name="Рисунок 5" descr="C:\Users\даниил\AppData\Local\Microsoft\Windows\Temporary Internet Files\Content.Word\P_20201117_0744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3668195" cy="20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аниил\AppData\Local\Microsoft\Windows\Temporary Internet Files\Content.Word\P_20201120_1129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352839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аниил\AppData\Local\Microsoft\Windows\Temporary Internet Files\Content.Word\P_20201120_1129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149080"/>
            <a:ext cx="381642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052737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Знакомство с садовыми растениями.</a:t>
            </a:r>
          </a:p>
          <a:p>
            <a:pPr algn="ctr"/>
            <a:r>
              <a:rPr lang="ru-RU" sz="2400" b="1" dirty="0"/>
              <a:t>Посадка с помощью родителей роз на участке детского сада</a:t>
            </a:r>
          </a:p>
        </p:txBody>
      </p:sp>
      <p:pic>
        <p:nvPicPr>
          <p:cNvPr id="40962" name="Picture 2" descr="C:\Users\даниил\Desktop\телефон\P_20201029_1127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055" y="2204864"/>
            <a:ext cx="7936881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телефон\P_20201029_1127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2549638" cy="453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телефон\P_20201029_1127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412776"/>
            <a:ext cx="2549639" cy="453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Desktop\телефон\P_20201029_1131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2564904"/>
            <a:ext cx="3538193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телефон\P_20201029_1141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3"/>
            <a:ext cx="3960440" cy="216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телефон\P_20201029_1152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501008"/>
            <a:ext cx="690067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Desktop\телефон\P_20201029_11405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196752"/>
            <a:ext cx="40324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99042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 </a:t>
            </a: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Просмотр презентации « Полевые</a:t>
            </a: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 цветы</a:t>
            </a: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»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(беседа по теме, рассматривание иллюстраций)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6" name="Рисунок 5" descr="C:\Users\даниил\AppData\Local\Microsoft\Windows\Temporary Internet Files\Content.Word\P_20201120_0919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356400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аниил\AppData\Local\Microsoft\Windows\Temporary Internet Files\Content.Word\P_20201120_0916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916832"/>
            <a:ext cx="3717198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аниил\AppData\Local\Microsoft\Windows\Temporary Internet Files\Content.Word\P_20201120_0917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149079"/>
            <a:ext cx="3561034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даниил\AppData\Local\Microsoft\Windows\Temporary Internet Files\Content.Word\P_20201120_09165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221088"/>
            <a:ext cx="3589911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122370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Просмотр презентации «Растения лечат».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5" name="Рисунок 4" descr="C:\Users\даниил\AppData\Local\Microsoft\Windows\Temporary Internet Files\Content.Word\P_20201120_1200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772816"/>
            <a:ext cx="3875673" cy="218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AppData\Local\Microsoft\Windows\Temporary Internet Files\Content.Word\P_20201120_1201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3828939" cy="215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аниил\AppData\Local\Microsoft\Windows\Temporary Internet Files\Content.Word\P_20201120_1201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365104"/>
            <a:ext cx="3989681" cy="224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аниил\AppData\Local\Microsoft\Windows\Temporary Internet Files\Content.Word\P_20201120_1200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293096"/>
            <a:ext cx="3947114" cy="2220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Новая папка\IMG-20201027-WA0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33464"/>
            <a:ext cx="388843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Новая папка\IMG-20201027-WA00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033464"/>
            <a:ext cx="388843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1052737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/>
              <a:t>Художественное творчество </a:t>
            </a:r>
            <a:endParaRPr lang="ru-RU" sz="2400" b="1" u="sng" dirty="0" smtClean="0"/>
          </a:p>
          <a:p>
            <a:pPr algn="ctr"/>
            <a:r>
              <a:rPr lang="ru-RU" sz="2400" b="1" u="sng" dirty="0" smtClean="0"/>
              <a:t>рисование </a:t>
            </a:r>
            <a:r>
              <a:rPr lang="ru-RU" sz="2400" b="1" u="sng" dirty="0" smtClean="0"/>
              <a:t>«Комнатный цветок»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Новая папка\IMG-20201027-WA00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03244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Новая папка\IMG-20201027-WA0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84784"/>
            <a:ext cx="388843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Новая папка\IMG-20201030-WA00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280831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Новая папка\IMG-20201030-WA00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916832"/>
            <a:ext cx="262848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Desktop\Новая папка\IMG-20201030-WA00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916832"/>
            <a:ext cx="28803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аниил\Desktop\Новая папка\IMG-20201030-WA004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149080"/>
            <a:ext cx="28800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аниил\Desktop\Новая папка\IMG-20201030-WA004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4149080"/>
            <a:ext cx="28800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даниил\Desktop\Новая папка\IMG-20201030-WA004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4293096"/>
            <a:ext cx="2628480" cy="208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98016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Художественное творчество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аппликация «Золотые подсолнухи»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7008779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100427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Тема: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 «Цветочный калейдоскоп»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Участники проекта: 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дети средней группы, воспитатели группы, музыкальный специалист, родители.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Тип проекта: 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познавательно-творческий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Продолжительность: 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краткосрочный ( с 15  октября по 15 ноября)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2400" dirty="0">
              <a:solidFill>
                <a:srgbClr val="000000"/>
              </a:solidFill>
              <a:latin typeface="Arial" pitchFamily="34" charset="0"/>
              <a:ea typeface="宋体" pitchFamily="2" charset="-122"/>
            </a:endParaRPr>
          </a:p>
          <a:p>
            <a:pPr eaLnBrk="0" hangingPunct="0"/>
            <a:r>
              <a:rPr lang="ru-RU" altLang="zh-CN" sz="2400" b="1" dirty="0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Проблема</a:t>
            </a:r>
            <a:r>
              <a:rPr lang="ru-RU" altLang="zh-CN" sz="2400" dirty="0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: 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/>
                <a:ea typeface="宋体" pitchFamily="2" charset="-122"/>
              </a:rPr>
              <a:t> 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rPr>
              <a:t>недостаточное представление у детей среднего возраста о цветах, их строении, разнообразии, не сформированы умения ухаживать за цветами.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020624"/>
            <a:ext cx="9144000" cy="184665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Дидактические игры.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1.Дидактическая игра «Дорисуй цветок»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2.</a:t>
            </a:r>
            <a:r>
              <a:rPr kumimoji="0" lang="ru-RU" sz="2400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Дидактическая игра «Четвертый лишний»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3.Дидактическая игра с мячом «Я знаю пять цветов»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yt3.ggpht.com/a/AGF-l78iMnlDPgTGDl1KiuOykeYPsGuN8eYoq9Zn9g=s900-c-k-c0xffffffff-no-rj-m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371789" cy="37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yt3.ggpht.com/a/AGF-l78iMnlDPgTGDl1KiuOykeYPsGuN8eYoq9Zn9g=s900-c-k-c0xffffffff-no-rj-m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371789" cy="37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yt3.ggpht.com/a/AGF-l78iMnlDPgTGDl1KiuOykeYPsGuN8eYoq9Zn9g=s900-c-k-c0xffffffff-no-rj-m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04864"/>
            <a:ext cx="371789" cy="37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даниил\AppData\Local\Microsoft\Windows\Temporary Internet Files\Content.Word\P_20201120_1003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852936"/>
            <a:ext cx="4196874" cy="308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даниил\AppData\Local\Microsoft\Windows\Temporary Internet Files\Content.Word\P_20201120_1003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852936"/>
            <a:ext cx="417646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280831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C:\Users\даниил\AppData\Local\Microsoft\Windows\Temporary Internet Files\Content.Word\P_20201120_1510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268760"/>
            <a:ext cx="302433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аниил\AppData\Local\Microsoft\Windows\Temporary Internet Files\Content.Word\P_20201120_1510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268760"/>
            <a:ext cx="298782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743674"/>
            <a:ext cx="9144000" cy="553997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	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Подвижные игры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«Цветочные полянки»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Мы – цветы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(Зарядка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«Садовник и цветы»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	Пальчиковые игры.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	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Загадывание загадок по теме «Цветы».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	Чтение художественной литературы;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Сказки, стихи -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Дюймовочка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», «Как поссорились растения»,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С.Караулис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«Фея с волшебной поляны»; М.Пришвин «Золотой луг»; «Цветик - колокольчик» (по методике «Расскажи стихи руками»); А.Толстой «Колокольчики», У.Благинина «Ромашка», Е.Трутнева «Цветы» и др.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st3.depositphotos.com/3239661/16209/i/950/depositphotos_162093018-stock-photo-beautiful-dahlia-flowe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364522" cy="37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st3.depositphotos.com/3239661/16209/i/950/depositphotos_162093018-stock-photo-beautiful-dahlia-flowe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364522" cy="37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st3.depositphotos.com/3239661/16209/i/950/depositphotos_162093018-stock-photo-beautiful-dahlia-flowe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924944"/>
            <a:ext cx="364522" cy="37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st3.depositphotos.com/3239661/16209/i/950/depositphotos_162093018-stock-photo-beautiful-dahlia-flowe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423664" cy="423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052737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/>
              <a:t>Прослушивание музыкальной композиции «Вальс цветов» П.И. Чайковского</a:t>
            </a:r>
            <a:endParaRPr lang="ru-RU" sz="2400" dirty="0"/>
          </a:p>
        </p:txBody>
      </p:sp>
      <p:pic>
        <p:nvPicPr>
          <p:cNvPr id="5" name="Рисунок 4" descr="C:\Users\даниил\AppData\Local\Microsoft\Windows\Temporary Internet Files\Content.Word\P_20201120_0934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396044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AppData\Local\Microsoft\Windows\Temporary Internet Files\Content.Word\P_20201120_0933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88840"/>
            <a:ext cx="388843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аниил\AppData\Local\Microsoft\Windows\Temporary Internet Files\Content.Word\P_20201120_0935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365104"/>
            <a:ext cx="388843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аниил\AppData\Local\Microsoft\Windows\Temporary Internet Files\Content.Word\P_20201120_0934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365104"/>
            <a:ext cx="388843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Рисунок 52" descr="IMG-20201017-WA0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3528392" cy="3528392"/>
          </a:xfrm>
          <a:prstGeom prst="rect">
            <a:avLst/>
          </a:prstGeom>
          <a:noFill/>
        </p:spPr>
      </p:pic>
      <p:pic>
        <p:nvPicPr>
          <p:cNvPr id="38913" name="Рисунок 54" descr="IMG-20201017-WA0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132856"/>
            <a:ext cx="2088232" cy="3687447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1124745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Работа с родителями</a:t>
            </a:r>
          </a:p>
          <a:p>
            <a:pPr algn="ctr"/>
            <a:r>
              <a:rPr lang="ru-RU" sz="2400" b="1" dirty="0" smtClean="0"/>
              <a:t>Фотовыставка «Дети и цветы»</a:t>
            </a:r>
            <a:endParaRPr lang="ru-RU" sz="2400" b="1" dirty="0"/>
          </a:p>
        </p:txBody>
      </p:sp>
      <p:pic>
        <p:nvPicPr>
          <p:cNvPr id="11" name="Рисунок 10" descr="C:\Users\даниил\Desktop\Новая папка\IMG-20201017-WA00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204864"/>
            <a:ext cx="252028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Новая папка\IMG-20201017-WA00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475252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Новая папка\IMG-20201018-WA00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412776"/>
            <a:ext cx="367240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Новая папка\IMG-20201018-WA00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276872"/>
            <a:ext cx="309634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Новая папка\IMG-20201018-WA00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2758119" cy="465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Desktop\Новая папка\IMG-20201018-WA00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844824"/>
            <a:ext cx="259228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Новая папка\IMG-20201018-WA00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374441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Новая папка\IMG-20201018-WA00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12776"/>
            <a:ext cx="374441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976683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Работа с родителями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Минутка творчества «Осеннее настроение»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1" name="Рисунок 100" descr="IMG-20201108-WA0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916832"/>
            <a:ext cx="2886075" cy="2162175"/>
          </a:xfrm>
          <a:prstGeom prst="rect">
            <a:avLst/>
          </a:prstGeom>
          <a:noFill/>
        </p:spPr>
      </p:pic>
      <p:pic>
        <p:nvPicPr>
          <p:cNvPr id="40980" name="Рисунок 98" descr="IMG-20201108-WA00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772816"/>
            <a:ext cx="2695575" cy="3590925"/>
          </a:xfrm>
          <a:prstGeom prst="rect">
            <a:avLst/>
          </a:prstGeom>
          <a:noFill/>
        </p:spPr>
      </p:pic>
      <p:pic>
        <p:nvPicPr>
          <p:cNvPr id="40979" name="Рисунок 97" descr="IMG-20201108-WA00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293096"/>
            <a:ext cx="2886075" cy="2162175"/>
          </a:xfrm>
          <a:prstGeom prst="rect">
            <a:avLst/>
          </a:prstGeom>
          <a:noFill/>
        </p:spPr>
      </p:pic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 descr="C:\Users\даниил\Desktop\Новая папка\IMG-20201108-WA00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204864"/>
            <a:ext cx="266429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72" name="Рисунок 93" descr="IMG-20201108-WA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8006" y="2132856"/>
            <a:ext cx="2549464" cy="3384376"/>
          </a:xfrm>
          <a:prstGeom prst="rect">
            <a:avLst/>
          </a:prstGeom>
          <a:noFill/>
        </p:spPr>
      </p:pic>
      <p:pic>
        <p:nvPicPr>
          <p:cNvPr id="45071" name="Рисунок 91" descr="IMG-20201108-WA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844824"/>
            <a:ext cx="2462863" cy="4402126"/>
          </a:xfrm>
          <a:prstGeom prst="rect">
            <a:avLst/>
          </a:prstGeom>
          <a:noFill/>
        </p:spPr>
      </p:pic>
      <p:pic>
        <p:nvPicPr>
          <p:cNvPr id="45070" name="Рисунок 90" descr="IMG-20201104-WA00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1585" y="1340768"/>
            <a:ext cx="3550435" cy="2304256"/>
          </a:xfrm>
          <a:prstGeom prst="rect">
            <a:avLst/>
          </a:prstGeom>
          <a:noFill/>
        </p:spPr>
      </p:pic>
      <p:pic>
        <p:nvPicPr>
          <p:cNvPr id="45069" name="Рисунок 89" descr="IMG-20201104-WA00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889086"/>
            <a:ext cx="3528392" cy="2768970"/>
          </a:xfrm>
          <a:prstGeom prst="rect">
            <a:avLst/>
          </a:prstGeom>
          <a:noFill/>
        </p:spPr>
      </p:pic>
      <p:sp>
        <p:nvSpPr>
          <p:cNvPr id="4507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58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Актуальность проекта: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	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rPr>
              <a:t>Сегодня экологическое образование в мире считается приоритетным направление образования и воспитания детей дошкольного возраста. Планета Земля - наш общий дом, каждый человек, живущий в нем, должен заботливо и бережно относиться к нему, сохраняя все его ценности и богатства.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rPr>
              <a:t>Дети испытывают потребность в общении с природой. Они учатся любить природу, наблюдать, сопереживать, понимать, что наша Земля не сможет существовать без растений, так как они не только помогают нам дышать, но и лечат от болезней.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rPr>
              <a:t>Цветы - это не только красота, но и часть живой природы, которую надо беречь и охранять, и, конечно же, знать. Знать строение цветка, его внешний вид, особенности, целебные свойства.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Новая папка\IMG-20201104-WA00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266429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Новая папка\IMG-20201104-WA00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340768"/>
            <a:ext cx="251996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Desktop\Новая папка\IMG-20201104-WA00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268760"/>
            <a:ext cx="208823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аниил\Desktop\Новая папка\IMG-20201104-WA0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861048"/>
            <a:ext cx="2592288" cy="273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аниил\Desktop\Новая папка\IMG-20201104-WA00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3933056"/>
            <a:ext cx="237626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даниил\Desktop\Новая папка\IMG-20201104-WA000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3861048"/>
            <a:ext cx="223224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Desktop\Новая папка\IMG-20201109-WA00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2880000" cy="384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Desktop\Новая папка\IMG-20201108-WA00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772816"/>
            <a:ext cx="295200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Desktop\Новая папка\IMG-20201108-WA00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492896"/>
            <a:ext cx="316830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125978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81013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3.Этап (заключительный)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101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Создание в сотрудничестве с родителями альбома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1013" algn="l"/>
              </a:tabLst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«Исчезающие растения Ростовской области»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101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(продукт   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проекта)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1013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1013" algn="l"/>
              </a:tabLst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в сотрудничестве с родителями паспортов  </a:t>
            </a:r>
          </a:p>
          <a:p>
            <a:pPr lvl="0" eaLnBrk="0" hangingPunct="0">
              <a:tabLst>
                <a:tab pos="481013" algn="l"/>
              </a:tabLst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комнатных растений группы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(продукт    проекта)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1013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1013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Презентация проекта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i.pinimg.com/originals/59/dd/15/59dd157d3a5fcfa54f308d85661da8e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369713" cy="52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.pinimg.com/originals/59/dd/15/59dd157d3a5fcfa54f308d85661da8e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068960"/>
            <a:ext cx="369713" cy="52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.pinimg.com/originals/59/dd/15/59dd157d3a5fcfa54f308d85661da8e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149080"/>
            <a:ext cx="369713" cy="52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19675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tabLst>
                <a:tab pos="481013" algn="l"/>
              </a:tabLst>
            </a:pP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в сотрудничестве с родителями альбома            </a:t>
            </a: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Исчезающие растения Ростовской области</a:t>
            </a: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hangingPunct="0">
              <a:tabLst>
                <a:tab pos="481013" algn="l"/>
              </a:tabLst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продукт    проекта)</a:t>
            </a:r>
            <a:endParaRPr lang="ru-RU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519772" y="1520787"/>
            <a:ext cx="3816425" cy="648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AppData\Local\Microsoft\Windows\Temporary Internet Files\Content.Word\P_20201123_1613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417646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AppData\Local\Microsoft\Windows\Temporary Internet Files\Content.Word\P_20201123_1613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484784"/>
            <a:ext cx="377991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AppData\Local\Microsoft\Windows\Temporary Internet Files\Content.Word\P_20201123_16135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149080"/>
            <a:ext cx="403244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Рисунок 21" descr="P_20201123_1614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2075" y="4221088"/>
            <a:ext cx="3842639" cy="2304256"/>
          </a:xfrm>
          <a:prstGeom prst="rect">
            <a:avLst/>
          </a:prstGeom>
          <a:noFill/>
        </p:spPr>
      </p:pic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0" y="2009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9820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6" descr="P_20201123_1614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250323"/>
            <a:ext cx="4501161" cy="2538717"/>
          </a:xfrm>
          <a:prstGeom prst="rect">
            <a:avLst/>
          </a:prstGeom>
          <a:noFill/>
        </p:spPr>
      </p:pic>
      <p:pic>
        <p:nvPicPr>
          <p:cNvPr id="6" name="Рисунок 22" descr="P_20201123_1614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1589" y="1340768"/>
            <a:ext cx="4098916" cy="2304256"/>
          </a:xfrm>
          <a:prstGeom prst="rect">
            <a:avLst/>
          </a:prstGeom>
          <a:noFill/>
        </p:spPr>
      </p:pic>
      <p:pic>
        <p:nvPicPr>
          <p:cNvPr id="7" name="Рисунок 20" descr="P_20201123_1614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077072"/>
            <a:ext cx="4479171" cy="2520280"/>
          </a:xfrm>
          <a:prstGeom prst="rect">
            <a:avLst/>
          </a:prstGeom>
          <a:noFill/>
        </p:spPr>
      </p:pic>
      <p:pic>
        <p:nvPicPr>
          <p:cNvPr id="8" name="Рисунок 7" descr="C:\Users\даниил\AppData\Local\Microsoft\Windows\Temporary Internet Files\Content.Word\P_20201123_1614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077072"/>
            <a:ext cx="410445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AppData\Local\Microsoft\Windows\Temporary Internet Files\Content.Word\P_20201124_1929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935536" y="1376832"/>
            <a:ext cx="252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AppData\Local\Microsoft\Windows\Temporary Internet Files\Content.Word\P_20201124_1929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616056" y="1448840"/>
            <a:ext cx="252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AppData\Local\Microsoft\Windows\Temporary Internet Files\Content.Word\P_20201124_1929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077072"/>
            <a:ext cx="360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39552" y="105273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tabLst>
                <a:tab pos="481013" algn="l"/>
              </a:tabLst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в сотрудничестве с родителями паспортов  </a:t>
            </a:r>
          </a:p>
          <a:p>
            <a:pPr lvl="0" algn="ctr" eaLnBrk="0" hangingPunct="0">
              <a:tabLst>
                <a:tab pos="481013" algn="l"/>
              </a:tabLst>
            </a:pP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комнатных растений группы (продукт    проекта)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1321891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Вывод.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Таким образом, анализ проведённой работы позволяет убедиться в целесообразности и эффективности построения педагогического процесса в соответствии с поставленной целью и задачами.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научились элементарной экспериментальной деятельности с объектами живой  природы и делать простейшие выводы. Стали различать названия цветов их внешний вид, строение.  Воспитанники стали замечать  красоту вокруг себя,  понимать, что цветы - живые и за ними нужно ухаживать и беречь.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Повысился уровень нравственно-экологической компетентности родителей, участия родителей в воспитательно-образовательном процессе, повысилась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коммуникативность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родителей.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Разработанные методы и приёмы сотрудничества педагогического коллектива группы и родителей способствовала воспитанию у детей осознанного и бережного отношения к природе, людям, окружающему миру, что составляет основу экологической культуры.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thumbs.dreamstime.com/b/%D1%84-%D0%BE%D1%80%D0%B8%D1%81%D1%82%D0%B8%D1%87%D0%B5%D1%81%D0%BA%D0%B0%D1%8F-%D0%BA%D0%BE%D0%BD%D1%86%D0%B5%D0%BF%D1%86%D0%B8%D1%8F-%D0%B3-%D0%BE%D0%B1%D1%83%D1%81%D0%B0-%D1%86%D0%B2%D0%B5%D1%82%D0%BA%D0%B0-57319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4779326" cy="4803224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4499992" y="1754933"/>
            <a:ext cx="464400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Давайте вместе Землю украшать,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Сажать сады, цветы сажать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33333"/>
                </a:solidFill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333333"/>
                </a:solidFill>
                <a:latin typeface="+mn-lt"/>
                <a:ea typeface="Times New Roman" pitchFamily="18" charset="0"/>
                <a:cs typeface="Arial" pitchFamily="34" charset="0"/>
              </a:rPr>
              <a:t>   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повсюду.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Давайте вместе Землю уважать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И относиться с нежностью, как 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33333"/>
                </a:solidFill>
                <a:latin typeface="+mn-lt"/>
                <a:ea typeface="Times New Roman" pitchFamily="18" charset="0"/>
                <a:cs typeface="Arial" pitchFamily="34" charset="0"/>
              </a:rPr>
              <a:t>         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чуду!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Мы забываем, что она у нас одна –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Неповторимая, ранимая, живая.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Прекрасная: хоть лето, хоть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33333"/>
                </a:solidFill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333333"/>
                </a:solidFill>
                <a:latin typeface="+mn-lt"/>
                <a:ea typeface="Times New Roman" pitchFamily="18" charset="0"/>
                <a:cs typeface="Arial" pitchFamily="34" charset="0"/>
              </a:rPr>
              <a:t>      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зима…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Она у нас одна, одна такая!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rgbClr val="333333"/>
                </a:solidFill>
                <a:latin typeface="+mn-lt"/>
                <a:cs typeface="Arial" pitchFamily="34" charset="0"/>
              </a:rPr>
              <a:t>                 Автор:  Ирина Смирнова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214219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Спасибо за внимание!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55301" name="Picture 5" descr="https://thumbs.dreamstime.com/b/%D1%86%D0%B2%D0%B5%D1%82%D0%BA%D0%B8-%D1%81%D1%82%D0%BE%D1%86%D0%B2%D0%B5%D1%82%D0%B0-%D0%B8-%D0%BE%D0%B4%D1%83%D0%B2%D0%B0%D0%BD%D1%87%D0%B8%D0%BA%D0%BE%D0%B2-%D1%81%D0%B2%D0%B5%D0%B6%D0%B5%D0%B9-%D0%B2%D0%B5%D1%81%D0%BD%D1%8B-%D1%81%D0%BE%D1%87%D0%BD%D1%8B%D0%B5-%D0%B7%D0%B5%D0%BB%D0%B5%D0%BD%D0%B0%D1%8F-%D1%82%D1%80%D0%B0%D0%B2%D0%B0-138048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755513"/>
            <a:ext cx="5747792" cy="4102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037120"/>
            <a:ext cx="9144000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Цель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: знакомство с разнообразием цветущих растений, их связью со средой обитания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Задачи: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	1. Углублять знания детей о цветах и их разнообразии.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	2. Учить сравнивать растения, делать выводы на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400" dirty="0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 </a:t>
            </a:r>
            <a:r>
              <a:rPr lang="ru-RU" altLang="zh-CN" sz="2400" dirty="0" smtClean="0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              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основе сравнения.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	3.Упражнять в классификации цветов, закреплять понятия: комнатные растения, садовые, луговые.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	4. Закреплять умение отражать полученные впечатления в рисунках, творческих работах.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	5. Формировать бережное отношение к цветам, развивать желание ухаживать за цветами.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lvl="0" eaLnBrk="0" hangingPunct="0"/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     </a:t>
            </a:r>
            <a:r>
              <a:rPr lang="ru-RU" altLang="zh-CN" sz="2400" dirty="0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	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6. Воспитывать любовь к прекрасному, красоте окружающего мира.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5" name="Рисунок 4" descr="https://i.ytimg.com/vi/tUtYF8RIVOI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803065" cy="45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.ytimg.com/vi/tUtYF8RIVOI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803065" cy="45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.ytimg.com/vi/tUtYF8RIVOI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12976"/>
            <a:ext cx="803065" cy="45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.ytimg.com/vi/tUtYF8RIVOI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5064"/>
            <a:ext cx="803065" cy="45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ytimg.com/vi/tUtYF8RIVOI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25144"/>
            <a:ext cx="803065" cy="45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.ytimg.com/vi/tUtYF8RIVOI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45224"/>
            <a:ext cx="803065" cy="45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17528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	Гипотеза проекта: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 У детей, расширивших и обогативших свои знания о цветах, будет сформировано эмоционально – положительное отношение к окружающему миру.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宋体" pitchFamily="2" charset="-122"/>
              </a:rPr>
              <a:t>	Ожидаемые результаты проекта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宋体" pitchFamily="2" charset="-122"/>
              </a:rPr>
              <a:t>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宋体" pitchFamily="2" charset="-122"/>
              </a:rPr>
              <a:t>1.Развитие познавательного интереса детей, расширение представлений о цветах.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宋体" pitchFamily="2" charset="-122"/>
              </a:rPr>
              <a:t>2.Положительно-эмоциональное и осознанное отношение к природе, к цветам, которые окружают ребенка. 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宋体" pitchFamily="2" charset="-122"/>
              </a:rPr>
              <a:t>3.Готовность участвовать в практических делах по улучшению природной среды (посадка, уход за цветами).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宋体" pitchFamily="2" charset="-122"/>
              </a:rPr>
              <a:t>4.Сформировать навыки культурного поведения в природе, умение беречь и заботиться о ней.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宋体" pitchFamily="2" charset="-122"/>
              </a:rPr>
              <a:t> 5. Родители принять активное участие в реализации проекта.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</p:txBody>
      </p:sp>
      <p:pic>
        <p:nvPicPr>
          <p:cNvPr id="9" name="Рисунок 8" descr="https://www.coollady.ru/pic/0003/014/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423077" cy="41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www.coollady.ru/pic/0003/014/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08920"/>
            <a:ext cx="423077" cy="41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254766"/>
            <a:ext cx="91440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endParaRPr kumimoji="0" lang="ru-RU" altLang="zh-CN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endParaRPr lang="ru-RU" altLang="zh-CN" sz="3600" b="1" dirty="0">
              <a:solidFill>
                <a:srgbClr val="000000"/>
              </a:solidFill>
              <a:latin typeface="Arial" pitchFamily="34" charset="0"/>
              <a:ea typeface="宋体" pitchFamily="2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r>
              <a:rPr kumimoji="0" lang="ru-RU" altLang="zh-CN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宋体" pitchFamily="2" charset="-122"/>
              </a:rPr>
              <a:t>ЭТАПЫ ПРОЕКТА</a:t>
            </a:r>
            <a:endParaRPr kumimoji="0" lang="ru-RU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57213" algn="l"/>
              </a:tabLst>
            </a:pPr>
            <a:r>
              <a:rPr kumimoji="0" lang="ru-RU" altLang="zh-CN" sz="2400" b="1" i="0" u="none" strike="noStrike" cap="none" normalizeH="0" baseline="0" dirty="0" smtClean="0" bmk="bookmark5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</a:rPr>
              <a:t>1.Подготовительный этап (октябрь)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1.Подбор и изучение литературы по теме проекта.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2.Разработка содержания образовательной деятельности разных видов.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3.Подбор опытов и экспериментов.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4.Создание </a:t>
            </a:r>
            <a:r>
              <a:rPr kumimoji="0" lang="ru-RU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мультимедийных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 презентаций по теме проекта.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5.Создание развивающей среды: дидактические игры, пособия, демонстрационный материал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宋体" pitchFamily="2" charset="-122"/>
                <a:cs typeface="Times New Roman" pitchFamily="18" charset="0"/>
              </a:rPr>
              <a:t>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endParaRPr lang="ru-RU" altLang="zh-CN" sz="2400" dirty="0">
              <a:latin typeface="+mj-lt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宋体" pitchFamily="2" charset="-122"/>
            </a:endParaRPr>
          </a:p>
        </p:txBody>
      </p:sp>
      <p:pic>
        <p:nvPicPr>
          <p:cNvPr id="6" name="Рисунок 5" descr="https://img2.badfon.ru/original/1600x1200/e/b2/cvety-lepestki-flowers-22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5085184"/>
            <a:ext cx="1327429" cy="995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1346667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rPr>
              <a:t>2. Основной этап (октябрь-ноябрь)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endParaRPr lang="ru-RU" sz="2800" b="1" dirty="0">
              <a:latin typeface="Arial" pitchFamily="34" charset="0"/>
              <a:ea typeface="宋体" pitchFamily="2" charset="-122"/>
            </a:endParaRPr>
          </a:p>
          <a:p>
            <a:pPr algn="ctr" eaLnBrk="0" hangingPunct="0">
              <a:tabLst>
                <a:tab pos="557213" algn="l"/>
              </a:tabLst>
            </a:pPr>
            <a:r>
              <a:rPr lang="ru-RU" sz="2400" b="1" u="sng" dirty="0"/>
              <a:t>Просмотр презентации</a:t>
            </a:r>
            <a:r>
              <a:rPr lang="ru-RU" sz="2400" u="sng" dirty="0" smtClean="0"/>
              <a:t>.</a:t>
            </a:r>
            <a:r>
              <a:rPr lang="ru-RU" sz="2400" b="1" u="sng" dirty="0"/>
              <a:t> «Путешествие в царство комнатных растений»</a:t>
            </a:r>
            <a:r>
              <a:rPr lang="ru-RU" sz="2400" b="1" dirty="0"/>
              <a:t>. </a:t>
            </a:r>
            <a:endParaRPr lang="ru-RU" sz="24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7213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5" name="Рисунок 4" descr="C:\Users\даниил\AppData\Local\Microsoft\Windows\Temporary Internet Files\Content.Word\P_20201021_0956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437112"/>
            <a:ext cx="396044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аниил\Desktop\телефон\P_20201021_100003_HD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140968"/>
            <a:ext cx="381642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052736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Беседа о комнатных растениях(рассматривание иллюстраций)</a:t>
            </a:r>
            <a:endParaRPr lang="ru-RU" sz="2400" b="1" dirty="0"/>
          </a:p>
          <a:p>
            <a:r>
              <a:rPr lang="ru-RU" sz="2400" dirty="0"/>
              <a:t>	</a:t>
            </a:r>
            <a:r>
              <a:rPr lang="ru-RU" sz="2400" dirty="0" smtClean="0"/>
              <a:t>виды</a:t>
            </a:r>
            <a:endParaRPr lang="ru-RU" sz="2400" dirty="0"/>
          </a:p>
          <a:p>
            <a:r>
              <a:rPr lang="ru-RU" sz="2400" dirty="0"/>
              <a:t>	</a:t>
            </a:r>
            <a:r>
              <a:rPr lang="ru-RU" sz="2400" dirty="0" smtClean="0"/>
              <a:t>правила ухода</a:t>
            </a:r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</p:txBody>
      </p:sp>
      <p:pic>
        <p:nvPicPr>
          <p:cNvPr id="5" name="Рисунок 4" descr="https://schoolofcare.ru/img/w620/u/lesson/55/shutterstock_772821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99592" y="1772816"/>
            <a:ext cx="294160" cy="374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schoolofcare.ru/img/w620/u/lesson/55/shutterstock_772821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99592" y="2204864"/>
            <a:ext cx="294160" cy="374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аниил\AppData\Local\Microsoft\Windows\Temporary Internet Files\Content.Word\P_20201120_0900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36912"/>
            <a:ext cx="417646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аниил\AppData\Local\Microsoft\Windows\Temporary Internet Files\Content.Word\P_20201120_09032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77072"/>
            <a:ext cx="403244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аниил\AppData\Local\Microsoft\Windows\Temporary Internet Files\Content.Word\P_20201120_0910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4480930" cy="252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аниил\AppData\Local\Microsoft\Windows\Temporary Internet Files\Content.Word\P_20201120_0906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77072"/>
            <a:ext cx="4602145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thumbs.dreamstime.com/b/%D1%86%D0%B2%D0%B5%D1%82%D0%BE%D0%BA-%D1%88%D0%B0%D1%80%D0%B6%D0%B0-619056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348880"/>
            <a:ext cx="1889834" cy="251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380</Words>
  <Application>Microsoft Office PowerPoint</Application>
  <PresentationFormat>Экран (4:3)</PresentationFormat>
  <Paragraphs>116</Paragraphs>
  <Slides>39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默认设计模板</vt:lpstr>
      <vt:lpstr>Экологический проект  в средней группе  «Лесная полянка»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Company>诺睿网络信息科技有限公司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小田</dc:creator>
  <cp:lastModifiedBy>даниил</cp:lastModifiedBy>
  <cp:revision>57</cp:revision>
  <dcterms:created xsi:type="dcterms:W3CDTF">2008-08-05T11:31:57Z</dcterms:created>
  <dcterms:modified xsi:type="dcterms:W3CDTF">2020-11-24T18:01:55Z</dcterms:modified>
</cp:coreProperties>
</file>