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57" r:id="rId3"/>
    <p:sldId id="275" r:id="rId4"/>
    <p:sldId id="258" r:id="rId5"/>
    <p:sldId id="259" r:id="rId6"/>
    <p:sldId id="272" r:id="rId7"/>
    <p:sldId id="273" r:id="rId8"/>
    <p:sldId id="277" r:id="rId9"/>
    <p:sldId id="260" r:id="rId10"/>
    <p:sldId id="261" r:id="rId11"/>
    <p:sldId id="267" r:id="rId12"/>
    <p:sldId id="281" r:id="rId13"/>
    <p:sldId id="268" r:id="rId14"/>
    <p:sldId id="284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7" autoAdjust="0"/>
    <p:restoredTop sz="94660"/>
  </p:normalViewPr>
  <p:slideViewPr>
    <p:cSldViewPr>
      <p:cViewPr varScale="1">
        <p:scale>
          <a:sx n="107" d="100"/>
          <a:sy n="10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3C35D-5C90-489B-BA45-D018E3C4F84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5B24E-E1CA-401C-89C2-0FA20D5E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9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584176"/>
          </a:xfrm>
        </p:spPr>
        <p:txBody>
          <a:bodyPr>
            <a:noAutofit/>
          </a:bodyPr>
          <a:lstStyle/>
          <a:p>
            <a:r>
              <a:rPr lang="ru-RU" dirty="0" smtClean="0"/>
              <a:t>        МБДОУ № 6 «Колосок»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8003232" cy="2513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Проект</a:t>
            </a:r>
            <a:r>
              <a:rPr lang="ru-RU" sz="5300" b="1" dirty="0" smtClean="0">
                <a:solidFill>
                  <a:srgbClr val="7030A0"/>
                </a:solidFill>
              </a:rPr>
              <a:t>: </a:t>
            </a:r>
            <a:r>
              <a:rPr lang="ru-RU" sz="4400" b="1" dirty="0" smtClean="0">
                <a:solidFill>
                  <a:srgbClr val="7030A0"/>
                </a:solidFill>
              </a:rPr>
              <a:t>«Знакомство детей со знаменитыми людьми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Сальского района»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7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Рассматривание книги-альбома «Сальский район в биографиях и цифрах»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9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365104"/>
            <a:ext cx="8183880" cy="18722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/>
              </a:rPr>
              <a:t>Экскурсия в библиотеку.</a:t>
            </a:r>
            <a:br>
              <a:rPr lang="ru-RU" sz="2800" dirty="0" smtClean="0">
                <a:solidFill>
                  <a:srgbClr val="7030A0"/>
                </a:solidFill>
                <a:effectLst/>
              </a:rPr>
            </a:br>
            <a:r>
              <a:rPr lang="ru-RU" sz="2800" dirty="0" smtClean="0">
                <a:solidFill>
                  <a:srgbClr val="7030A0"/>
                </a:solidFill>
                <a:effectLst/>
              </a:rPr>
              <a:t>Знакомство с книгами о знаменитых людях</a:t>
            </a:r>
            <a:endParaRPr lang="ru-RU" sz="2800" dirty="0">
              <a:solidFill>
                <a:srgbClr val="7030A0"/>
              </a:solidFill>
              <a:effectLst/>
            </a:endParaRPr>
          </a:p>
        </p:txBody>
      </p:sp>
      <p:pic>
        <p:nvPicPr>
          <p:cNvPr id="3" name="Рисунок 2" descr="C:\Users\Home\Desktop\проект. Сальск\20230119_1043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2558"/>
            <a:ext cx="1809140" cy="217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Home\Desktop\проект. Сальск\20230119_1043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187220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\Desktop\проект. Сальск\20230119_1046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74441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Desktop\проект. Сальск\20230119_1042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82904"/>
            <a:ext cx="2880320" cy="179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43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7030A0"/>
                </a:solidFill>
              </a:rPr>
              <a:t>Просмотр презентации </a:t>
            </a:r>
            <a:br>
              <a:rPr lang="ru-RU" b="0" dirty="0" smtClean="0">
                <a:solidFill>
                  <a:srgbClr val="7030A0"/>
                </a:solidFill>
              </a:rPr>
            </a:br>
            <a:r>
              <a:rPr lang="ru-RU" b="0" dirty="0" smtClean="0">
                <a:solidFill>
                  <a:srgbClr val="7030A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Виталий Горин </a:t>
            </a:r>
            <a:r>
              <a:rPr lang="ru-RU" b="0" dirty="0" smtClean="0">
                <a:solidFill>
                  <a:srgbClr val="7030A0"/>
                </a:solidFill>
              </a:rPr>
              <a:t>– герой России»</a:t>
            </a:r>
            <a:endParaRPr lang="ru-RU" b="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2247043" cy="2448272"/>
          </a:xfrm>
          <a:prstGeom prst="rect">
            <a:avLst/>
          </a:prstGeom>
        </p:spPr>
      </p:pic>
      <p:pic>
        <p:nvPicPr>
          <p:cNvPr id="4" name="Рисунок 3" descr="C:\Users\Home\Desktop\проект. Сальск\20230119_1004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496855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891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4677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/>
              </a:rPr>
              <a:t>Презентация из цикла «Наши Земляки. Наталия Тарасенко»</a:t>
            </a:r>
            <a:endParaRPr lang="ru-RU" sz="2800" dirty="0">
              <a:solidFill>
                <a:srgbClr val="7030A0"/>
              </a:solidFill>
              <a:effectLst/>
            </a:endParaRPr>
          </a:p>
        </p:txBody>
      </p:sp>
      <p:pic>
        <p:nvPicPr>
          <p:cNvPr id="3" name="Рисунок 2" descr="C:\Users\Home\Desktop\фото для презентации\20230125_0939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8" y="476672"/>
            <a:ext cx="5164845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Home\Desktop\проект. Сальск\20230119_1023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0688"/>
            <a:ext cx="1651248" cy="184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C:\Users\Admin\Desktop\3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6459" y="2292167"/>
            <a:ext cx="1080120" cy="1524740"/>
          </a:xfrm>
          <a:prstGeom prst="rect">
            <a:avLst/>
          </a:prstGeom>
          <a:noFill/>
        </p:spPr>
      </p:pic>
      <p:pic>
        <p:nvPicPr>
          <p:cNvPr id="7" name="Picture 4" descr="C:\Users\Admin\Desktop\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417311"/>
            <a:ext cx="1224136" cy="1515993"/>
          </a:xfrm>
          <a:prstGeom prst="rect">
            <a:avLst/>
          </a:prstGeom>
          <a:noFill/>
        </p:spPr>
      </p:pic>
      <p:pic>
        <p:nvPicPr>
          <p:cNvPr id="8" name="Picture 5" descr="C:\Users\Admin\Desktop\4.jpe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077072"/>
            <a:ext cx="1332148" cy="1644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434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Развивающая среда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 descr="C:\Users\Home\Desktop\фото для презентации\20230124_13031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187220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Desktop\фото для презентации\20230124_1305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5"/>
            <a:ext cx="2088232" cy="295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Home\Desktop\фото для презентации\20230124_1305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2481" y="830367"/>
            <a:ext cx="2828925" cy="212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Home\Desktop\фото для презентации\20230124_1306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25" y="2832408"/>
            <a:ext cx="2001431" cy="275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Home\Desktop\фото для презентации\20230124_1532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2133368" cy="26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Home\Desktop\фото для презентации\20230124_13044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2088232" cy="2355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85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1296144"/>
          </a:xfrm>
        </p:spPr>
        <p:txBody>
          <a:bodyPr>
            <a:normAutofit fontScale="90000"/>
          </a:bodyPr>
          <a:lstStyle/>
          <a:p>
            <a:r>
              <a:rPr lang="ru-RU" sz="3100" b="0" dirty="0" smtClean="0">
                <a:solidFill>
                  <a:srgbClr val="7030A0"/>
                </a:solidFill>
              </a:rPr>
              <a:t>  Заключительный этап.</a:t>
            </a:r>
            <a:br>
              <a:rPr lang="ru-RU" sz="3100" b="0" dirty="0" smtClean="0">
                <a:solidFill>
                  <a:srgbClr val="7030A0"/>
                </a:solidFill>
              </a:rPr>
            </a:br>
            <a:r>
              <a:rPr lang="ru-RU" sz="3100" b="0" dirty="0" smtClean="0">
                <a:solidFill>
                  <a:srgbClr val="7030A0"/>
                </a:solidFill>
              </a:rPr>
              <a:t>  Оформление альбома </a:t>
            </a:r>
            <a:r>
              <a:rPr lang="ru-RU" b="0" dirty="0" smtClean="0">
                <a:solidFill>
                  <a:srgbClr val="7030A0"/>
                </a:solidFill>
              </a:rPr>
              <a:t/>
            </a:r>
            <a:br>
              <a:rPr lang="ru-RU" b="0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«Люди, прославившие Сальский район</a:t>
            </a:r>
            <a:r>
              <a:rPr lang="ru-RU" sz="3100" dirty="0" smtClean="0">
                <a:solidFill>
                  <a:srgbClr val="7030A0"/>
                </a:solidFill>
              </a:rPr>
              <a:t>»</a:t>
            </a:r>
            <a:endParaRPr lang="ru-RU" sz="3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7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4677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08718"/>
            <a:ext cx="75608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Цель:  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Расширять и уточнять знания детей о родном крае.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Формировать интерес к людям разных профессий и результатам их трудовой деятельности.  </a:t>
            </a:r>
            <a:r>
              <a:rPr lang="ru-RU" sz="2000" b="1" dirty="0">
                <a:latin typeface="Times New Roman"/>
                <a:ea typeface="+mj-ea"/>
                <a:cs typeface="Times New Roman"/>
              </a:rPr>
              <a:t> Обогащать словарный запас, развивать связную речь.  </a:t>
            </a:r>
            <a:endParaRPr lang="ru-RU" sz="2000" b="1" dirty="0" smtClean="0">
              <a:latin typeface="Times New Roman"/>
              <a:ea typeface="+mj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+mj-ea"/>
                <a:cs typeface="Times New Roman"/>
              </a:rPr>
              <a:t>Задачи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+mj-ea"/>
                <a:cs typeface="Times New Roman"/>
              </a:rPr>
              <a:t>:</a:t>
            </a:r>
            <a:r>
              <a:rPr lang="ru-RU" sz="2000" b="1" dirty="0">
                <a:latin typeface="Times New Roman"/>
                <a:ea typeface="+mj-ea"/>
                <a:cs typeface="Times New Roman"/>
              </a:rPr>
              <a:t/>
            </a:r>
            <a:br>
              <a:rPr lang="ru-RU" sz="2000" b="1" dirty="0">
                <a:latin typeface="Times New Roman"/>
                <a:ea typeface="+mj-ea"/>
                <a:cs typeface="Times New Roman"/>
              </a:rPr>
            </a:br>
            <a:r>
              <a:rPr lang="ru-RU" sz="2000" b="1" dirty="0">
                <a:latin typeface="Times New Roman"/>
                <a:ea typeface="+mj-ea"/>
                <a:cs typeface="Times New Roman"/>
              </a:rPr>
              <a:t> 1.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Собрать биографические сведения об интересных людях нашего  района и поселка, информацию об их творчестве, подвигах, судьбах;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 2. Оформить результаты работы в виде презентации и альбома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 3. Формировать чувство гордости за свой район и людей, живущих в нем, желание прославить свой поселок  в будущем.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 4. Вовлекать в воспитательно-образовательный процесс семьи воспитанников, повышать родительскую компетентность в области истории и культуры родного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края.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937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2696"/>
            <a:ext cx="8208912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Реализация </a:t>
            </a:r>
            <a:r>
              <a:rPr lang="ru-RU" sz="2800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плана проекта</a:t>
            </a:r>
            <a:r>
              <a:rPr lang="ru-RU" sz="3200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:</a:t>
            </a:r>
          </a:p>
          <a:p>
            <a:pPr marL="342900" indent="-342900">
              <a:buAutoNum type="arabicPeriod"/>
            </a:pPr>
            <a:endParaRPr lang="ru-RU" sz="16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/>
              </a:rPr>
              <a:t>Этап. Подготовительный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Calibri"/>
                <a:cs typeface="Times New Roman"/>
              </a:rPr>
              <a:t>Подбор 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методической, научно-популярной </a:t>
            </a:r>
            <a:r>
              <a:rPr lang="ru-RU" sz="1400" dirty="0" smtClean="0">
                <a:solidFill>
                  <a:prstClr val="black"/>
                </a:solidFill>
                <a:ea typeface="Calibri"/>
                <a:cs typeface="Times New Roman"/>
              </a:rPr>
              <a:t>литературы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Calibri"/>
                <a:cs typeface="Times New Roman"/>
              </a:rPr>
              <a:t>Составление плана работы над проектом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ea typeface="Calibri"/>
                <a:cs typeface="Times New Roman"/>
              </a:rPr>
              <a:t>Разработка </a:t>
            </a:r>
            <a:r>
              <a:rPr lang="ru-RU" sz="1400" dirty="0" smtClean="0">
                <a:solidFill>
                  <a:prstClr val="black"/>
                </a:solidFill>
              </a:rPr>
              <a:t>цикла  </a:t>
            </a:r>
            <a:r>
              <a:rPr lang="ru-RU" sz="1400" dirty="0">
                <a:solidFill>
                  <a:prstClr val="black"/>
                </a:solidFill>
              </a:rPr>
              <a:t>экскурсий, бесед, презентаций о знаменитостях Сальского района  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>Создание предметно- развивающей среды «Мой край»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>Подбор художественной литературы для детей</a:t>
            </a:r>
          </a:p>
          <a:p>
            <a:endParaRPr lang="ru-RU" sz="1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ea typeface="+mj-ea"/>
                <a:cs typeface="+mj-cs"/>
              </a:rPr>
              <a:t>2.Основной этап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>Знакомство с достопримечательностями поселка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>НОД « Мой   поселок»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>Выставка работ  «Родительский дом- начало начал»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>Рисование семейного герба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>Беседа «Знаменитые люди нашего поселка»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>Экскурсия на аллею Славы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>Рассматривание книги-альбома «Сальский район в биографиях и цифрах» 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>Экскурсия в библиотеку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>Знакомство и рассматривание книг о знаменитых людях Сальского района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>Просмотр презентаций «Герой России – Виталий Горин», «Наталия Тарасенко»</a:t>
            </a:r>
          </a:p>
          <a:p>
            <a:endParaRPr lang="ru-RU" sz="1400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ea typeface="+mj-ea"/>
                <a:cs typeface="+mj-cs"/>
              </a:rPr>
              <a:t>3.Заключительный этап: 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>Оформление альбома «Люди, прославившие Сальский район»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>Создание презентации «Знакомство детей со знаменитыми людьми Сальского района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  <a:p>
            <a:endParaRPr lang="ru-RU" sz="1400" dirty="0" smtClean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endParaRPr lang="ru-RU" sz="1400" dirty="0" smtClean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endParaRPr lang="ru-RU" sz="1400" dirty="0" smtClean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endParaRPr lang="ru-RU" sz="3200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endParaRPr lang="ru-RU" sz="3200" dirty="0" smtClean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endParaRPr lang="ru-RU" sz="3200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ru-RU" sz="3200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3200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87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5976664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</a:rPr>
              <a:t>1. Знакомство с достопримечательностями родного поселка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Памятник  А.М. Горький        Памятник В.И. Ленин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Home\Desktop\проект. Сальск\20230118_1138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74" y="1772816"/>
            <a:ext cx="3024336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\Desktop\фото для презентации\IMG-20230122-WA00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288032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37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rgbClr val="7030A0"/>
                </a:solidFill>
              </a:rPr>
              <a:t>Дом культуры п. Гигант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Home\Desktop\проект. Сальск\20230118_1118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62473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37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323730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7030A0"/>
                </a:solidFill>
              </a:rPr>
              <a:t>Наш парк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C:\Users\Home\Desktop\проект. Сальск\20230118_1133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432048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Home\Desktop\проект. Сальск\20230118_1141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671"/>
            <a:ext cx="2448271" cy="272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\Desktop\проект. Сальск\20230118_1141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232248" cy="272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Desktop\проект. Сальск\20230118_1144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1"/>
            <a:ext cx="2376264" cy="2729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38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25144"/>
            <a:ext cx="8183880" cy="122413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Памятник погибшим воинам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Вечный огонь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Home\Desktop\проект. Сальск\20230118_1125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3744416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25" y="476672"/>
            <a:ext cx="319919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0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53975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Беседа «Знаменитые люди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нашего поселка»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C:\Users\Home\AppData\Local\Microsoft\Windows\Temporary Internet Files\Content.Word\IMG-20230125-WA00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548680"/>
            <a:ext cx="4464497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55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0" dirty="0" smtClean="0">
                <a:solidFill>
                  <a:srgbClr val="7030A0"/>
                </a:solidFill>
              </a:rPr>
              <a:t>Экскурсия на аллею Славы</a:t>
            </a:r>
            <a:r>
              <a:rPr lang="ru-RU" sz="3200" dirty="0" smtClean="0">
                <a:solidFill>
                  <a:srgbClr val="7030A0"/>
                </a:solidFill>
              </a:rPr>
              <a:t>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C:\Users\Home\Desktop\проект. Сальск\20230118_1106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6984776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373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458</TotalTime>
  <Words>245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        МБДОУ № 6 «Колосок» </vt:lpstr>
      <vt:lpstr>Презентация PowerPoint</vt:lpstr>
      <vt:lpstr> </vt:lpstr>
      <vt:lpstr> 1. Знакомство с достопримечательностями родного поселка               Памятник  А.М. Горький        Памятник В.И. Ленин </vt:lpstr>
      <vt:lpstr>           Дом культуры п. Гигант</vt:lpstr>
      <vt:lpstr>                  Наш парк</vt:lpstr>
      <vt:lpstr>Памятник погибшим воинам  Вечный огонь</vt:lpstr>
      <vt:lpstr>Беседа «Знаменитые люди  нашего поселка»</vt:lpstr>
      <vt:lpstr>Экскурсия на аллею Славы.</vt:lpstr>
      <vt:lpstr>Рассматривание книги-альбома «Сальский район в биографиях и цифрах»</vt:lpstr>
      <vt:lpstr>Экскурсия в библиотеку. Знакомство с книгами о знаменитых людях</vt:lpstr>
      <vt:lpstr>Просмотр презентации  «Виталий Горин – герой России»</vt:lpstr>
      <vt:lpstr>Презентация из цикла «Наши Земляки. Наталия Тарасенко»</vt:lpstr>
      <vt:lpstr>Развивающая среда</vt:lpstr>
      <vt:lpstr>  Заключительный этап.   Оформление альбома  «Люди, прославившие Сальский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</dc:title>
  <dc:creator>Home</dc:creator>
  <cp:lastModifiedBy>Home</cp:lastModifiedBy>
  <cp:revision>37</cp:revision>
  <dcterms:created xsi:type="dcterms:W3CDTF">2023-01-22T15:17:31Z</dcterms:created>
  <dcterms:modified xsi:type="dcterms:W3CDTF">2023-01-31T07:14:29Z</dcterms:modified>
</cp:coreProperties>
</file>